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E2A00"/>
    <a:srgbClr val="FF3300"/>
    <a:srgbClr val="FF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9A948-798F-490C-8D0D-62FDA95BF269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816B-8D36-44E4-A604-628BFDAA9A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172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C533D-32B1-458B-92F8-ACC99F2A2E0C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9DFC-6BEC-440F-8C2A-53C67E9070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4634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88018-840D-4AFD-B7EB-ECC66E5F5DD6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A6DBD-FE5E-4FEF-B261-25A13AFCC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9127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997C5-1CF6-4B10-BBA3-037D788050E6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D01D4-86C5-4A24-AFCB-FD9D80571E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117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AAC95-5AEA-4FF5-8890-E3318992AB69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97FDA-7EC8-43D4-8633-7928BD039D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288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BBDF-3180-46EA-95D4-E75A291BC61D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984E-D658-4A26-B517-4A76545102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191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C9804-3DFA-4A79-AD48-1466A91E63DA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CEDC7-9E0A-4683-9742-711455AB9F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51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0D35D-E990-4A82-AB56-320499D12A6F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DA54E-6BE5-499A-98C3-5A16A487D8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4112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E4132-4272-4F4C-B757-802A6A10770C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44B1B-23E1-48A7-A4A3-19721D173B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747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EBC46-17AC-4C3C-88E3-DA706E912370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5060-791F-4329-93E9-989FC3B96C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3689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F030-6F89-4055-B041-CD35671FEB83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2C6FE-D432-4C06-AAFD-7E3893BEF1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078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71416-5CE6-43E1-9E36-9E522DA3C418}" type="datetimeFigureOut">
              <a:rPr lang="ru-RU" smtClean="0"/>
              <a:pPr>
                <a:defRPr/>
              </a:pPr>
              <a:t>18.08.2015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40A8DF-5D3F-482C-9135-5ECAA10274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700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9797" y="1084881"/>
            <a:ext cx="8725546" cy="4401519"/>
          </a:xfrm>
        </p:spPr>
        <p:txBody>
          <a:bodyPr anchor="ctr"/>
          <a:lstStyle/>
          <a:p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Язык: средство общения или </a:t>
            </a:r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разобщения?</a:t>
            </a:r>
            <a: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r>
              <a:rPr lang="ru-RU" sz="20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магистрантка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УНИ филологии и журналистики ЖДУ имени Ивана Франко Татьяна Никишова</a:t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доц. Недашковская Т.Е.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873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6841" y="676732"/>
            <a:ext cx="9314632" cy="3895268"/>
          </a:xfrm>
        </p:spPr>
        <p:txBody>
          <a:bodyPr/>
          <a:lstStyle/>
          <a:p>
            <a:pPr marL="571500" indent="-571500" algn="l">
              <a:buFont typeface="Gabriola" panose="04040605051002020D02" pitchFamily="82" charset="0"/>
              <a:buChar char="α"/>
            </a:pP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Человек – социальное существо, и от этого никуда не деться. Необходимость коммуникации стала причиной возникновения языка. С его помощью люди обмениваются информацией: важной и не важной, интересной и не очень, полезной, а иногда и совсем ненужной. </a:t>
            </a:r>
            <a:r>
              <a:rPr lang="ru-RU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Использование </a:t>
            </a: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языка как кодовой системы для воплощения наших мыслей неизбежно.</a:t>
            </a:r>
            <a:endParaRPr lang="ru-RU" sz="3200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Компьютер\Pictures\127605_html_m63cd41b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344" y="4217372"/>
            <a:ext cx="2898181" cy="26406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омпьютер\Pictures\telef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904" y="4577681"/>
            <a:ext cx="1888533" cy="19200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7542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99400" y="1212702"/>
            <a:ext cx="88386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Мы получаем информацию от других и делимся своим опытом, эмоциями. Это нам необходимо, это нас объединяет, и, казалось бы, язык может приносить только пользу. Но он может и разобщать людей. Неосторожно брошенное слово может ранить больнее меча, </a:t>
            </a:r>
            <a:r>
              <a:rPr lang="ru-RU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 </a:t>
            </a: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нанесенные обиды не забываются годами.</a:t>
            </a:r>
          </a:p>
        </p:txBody>
      </p:sp>
      <p:pic>
        <p:nvPicPr>
          <p:cNvPr id="2050" name="Picture 2" descr="C:\Users\Компьютер\Pictures\AdventurersSwor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813" y="4714575"/>
            <a:ext cx="5460247" cy="143058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94086" y="121270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Язык тела тоже не всегда однозначно полезен. С одной </a:t>
            </a:r>
            <a:r>
              <a:rPr lang="ru-RU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стороны, </a:t>
            </a: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он помогает открыть душу, выразить полнее свои чувства, с другой – не позволяет удержать в тайне то, что стоило бы скрыть. </a:t>
            </a:r>
          </a:p>
        </p:txBody>
      </p:sp>
      <p:pic>
        <p:nvPicPr>
          <p:cNvPr id="3074" name="Picture 2" descr="C:\Users\Компьютер\Pictures\img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1" y="3316392"/>
            <a:ext cx="3651142" cy="35416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1917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347788" y="262453"/>
            <a:ext cx="449450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Людям, овладевшим всеми секретами невербальной </a:t>
            </a:r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коммуникации </a:t>
            </a: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для лучшего понимания окружающих, сложно забыть о своих знаниях или игнорировать их. </a:t>
            </a:r>
          </a:p>
        </p:txBody>
      </p:sp>
      <p:pic>
        <p:nvPicPr>
          <p:cNvPr id="4098" name="Picture 2" descr="C:\Users\Компьютер\Pictures\kak-raspoznat-lozh-470x2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626" y="691577"/>
            <a:ext cx="3831310" cy="1981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Компьютер\Pictures\gestu_lge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617" y="3881897"/>
            <a:ext cx="4911383" cy="29761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966364" y="3745750"/>
            <a:ext cx="443113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Они </a:t>
            </a: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распознают неискренность или ложь собеседника, которые настраивают на негатив, порождают недоверие, разъединяют людей.</a:t>
            </a:r>
          </a:p>
        </p:txBody>
      </p:sp>
    </p:spTree>
    <p:extLst>
      <p:ext uri="{BB962C8B-B14F-4D97-AF65-F5344CB8AC3E}">
        <p14:creationId xmlns="" xmlns:p14="http://schemas.microsoft.com/office/powerpoint/2010/main" val="19553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699399" y="744324"/>
            <a:ext cx="883868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 говорит о том, что к языку, как к оружию и лекарству, нужно относиться осторожно, используя его в меру и контролируя, осознавая его возможное воздействие на окружающих. Нужно всегда следовать важному правилу: 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думай, прежде чем говорить</a:t>
            </a:r>
            <a:r>
              <a:rPr lang="ru-RU" sz="32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5122" name="Picture 2" descr="C:\Users\Компьютер\Pictures\мысль-персоны-пузыря--умая-117713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07" y="3852867"/>
            <a:ext cx="2603715" cy="27404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407615945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презентации «Алфавит...»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презентации «Алфавит...».pptx" id="{715BB152-06A0-4290-A63E-585511E1A114}" vid="{124FC6E8-894F-4591-8F3F-C4585BFA39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«Алфавит...»</Template>
  <TotalTime>26</TotalTime>
  <Words>236</Words>
  <Application>Microsoft Office PowerPoint</Application>
  <PresentationFormat>Произвольный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презентации «Алфавит...»</vt:lpstr>
      <vt:lpstr>Язык: средство общения или разобщения?    Подготовила магистрантка УНИ филологии и журналистики ЖДУ имени Ивана Франко Татьяна Никишова Преподаватель доц. Недашковская Т.Е.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Язык: средство общения или разобщения</dc:title>
  <dc:creator>Компьютер</dc:creator>
  <cp:lastModifiedBy>Admin</cp:lastModifiedBy>
  <cp:revision>4</cp:revision>
  <dcterms:created xsi:type="dcterms:W3CDTF">2014-10-09T05:27:40Z</dcterms:created>
  <dcterms:modified xsi:type="dcterms:W3CDTF">2015-08-18T13:46:53Z</dcterms:modified>
</cp:coreProperties>
</file>