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3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38504"/>
          </a:xfrm>
        </p:spPr>
        <p:txBody>
          <a:bodyPr/>
          <a:lstStyle/>
          <a:p>
            <a:r>
              <a:rPr lang="ru-RU" dirty="0" smtClean="0"/>
              <a:t>Семинарское занятие № 1 </a:t>
            </a:r>
          </a:p>
          <a:p>
            <a:endParaRPr lang="ru-RU" dirty="0" smtClean="0"/>
          </a:p>
          <a:p>
            <a:r>
              <a:rPr lang="ru-RU" dirty="0" smtClean="0"/>
              <a:t>Подготовила </a:t>
            </a:r>
            <a:r>
              <a:rPr lang="ru-RU" dirty="0" smtClean="0"/>
              <a:t>студентка 35 гр. </a:t>
            </a:r>
            <a:r>
              <a:rPr lang="ru-RU" dirty="0" err="1" smtClean="0"/>
              <a:t>Лазанюк</a:t>
            </a:r>
            <a:r>
              <a:rPr lang="ru-RU" dirty="0" smtClean="0"/>
              <a:t> </a:t>
            </a:r>
            <a:r>
              <a:rPr lang="ru-RU" dirty="0" smtClean="0"/>
              <a:t>Мария </a:t>
            </a:r>
          </a:p>
          <a:p>
            <a:r>
              <a:rPr lang="ru-RU" dirty="0" smtClean="0"/>
              <a:t>Преподаватель доц. </a:t>
            </a:r>
            <a:r>
              <a:rPr lang="ru-RU" dirty="0" err="1" smtClean="0"/>
              <a:t>Недашковская</a:t>
            </a:r>
            <a:r>
              <a:rPr lang="ru-RU" dirty="0" smtClean="0"/>
              <a:t> Т.Е.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русского литературного языка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0564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Творчество Пушкина – действительно определенный рубеж в истории литературного русского языка. Его творения мы и сейчас читаем легко и с удовольствием, тогда как произведения его предшественников и даже многих современников – с некоторым трудом. </a:t>
            </a:r>
            <a:r>
              <a:rPr lang="ru-RU" dirty="0" smtClean="0"/>
              <a:t>Чувствуется</a:t>
            </a:r>
            <a:r>
              <a:rPr lang="ru-RU" dirty="0"/>
              <a:t>, что они писали теперь уже устаревшим языком.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330772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Конечно, со времени А. С. Пушкина прошло много времени и многое изменилось, в том числе и русский язык: кое-что из него ушло, появилось очень много новых слов. Хотя великий поэт не оставил нам грамматик, он являлся автором не только художественных, но и исторических, публицистических произведений, четко разграничивал авторскую речь и персонажей, т. е. практически заложил основы современной функционально-стилевой классификации литературного русского языка.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74828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Дальнейшее развитие литературного языка продолжалось в творчестве великих русских писателей, публицистов, в многообразной деятельности русского народа. Конец XIX в. до настоящего времени – второй период развития современного литературного русского языка. Данный период характеризуется вполне сложившимися языковыми нормами, однако эти нормы в течение времени совершенствуются.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109713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Спасибо </a:t>
            </a:r>
            <a:r>
              <a:rPr lang="ru-RU" sz="6600" smtClean="0"/>
              <a:t>за внимание!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26667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90980"/>
          </a:xfrm>
        </p:spPr>
        <p:txBody>
          <a:bodyPr/>
          <a:lstStyle/>
          <a:p>
            <a:r>
              <a:rPr lang="ru-RU" dirty="0" smtClean="0"/>
              <a:t>Современное состояние вопроса об истоках</a:t>
            </a:r>
            <a:br>
              <a:rPr lang="ru-RU" dirty="0" smtClean="0"/>
            </a:br>
            <a:r>
              <a:rPr lang="ru-RU" dirty="0" smtClean="0"/>
              <a:t> древнерусского литературно-письменного языка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Литературный русский язык начал складываться много веков назад. До сих пор в науке идут споры о его основе, о роли церковно-славянского языка в его происхождении. Русский язык относится к индоевропейской семье. Его истоки восходят ко времени существования и распада общеевропейского (праславянского) языка. Из этого общеславянского единства (VI–VII вв.) выделяются несколько групп: восточная, западная и южная. Именно в восточнославянской группе позднее выделится русский язык (ХV в.). </a:t>
            </a:r>
          </a:p>
        </p:txBody>
      </p:sp>
    </p:spTree>
    <p:extLst>
      <p:ext uri="{BB962C8B-B14F-4D97-AF65-F5344CB8AC3E}">
        <p14:creationId xmlns="" xmlns:p14="http://schemas.microsoft.com/office/powerpoint/2010/main" val="1121032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Киевском государстве использовался смешанный язык, который получил название церковно-славянского. Вся богослужебная литература, являясь списанной со старославянских византийских и болгарских источников, отражала нормы старославянского языка. Однако в эту литературу проникали слова и элементы древнерусского языка. Параллельно этому стилю языка существовала еще и светская и деловая литература. Если примерами церковно-славянского языка служат «Псалтырь», «Евангелие</a:t>
            </a:r>
            <a:r>
              <a:rPr lang="ru-RU" dirty="0" smtClean="0"/>
              <a:t>», </a:t>
            </a:r>
            <a:r>
              <a:rPr lang="ru-RU" dirty="0"/>
              <a:t>то примером светского и делового языка Древней Руси считаются «Слово о полку Игореве», «Повесть временных лет», «Русская правда». </a:t>
            </a:r>
          </a:p>
        </p:txBody>
      </p:sp>
    </p:spTree>
    <p:extLst>
      <p:ext uri="{BB962C8B-B14F-4D97-AF65-F5344CB8AC3E}">
        <p14:creationId xmlns="" xmlns:p14="http://schemas.microsoft.com/office/powerpoint/2010/main" val="121126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Данная литература (светская и деловая) отражает языковые нормы живого разговорного языка славян, их устного народного творчества. Исходя из того что в Древней Руси была такая сложная двойная система языка, ученым трудно объяснить происхождение современного литературного русского языка. Мнения их расходятся, однако самой распространенной является теория академика </a:t>
            </a:r>
            <a:r>
              <a:rPr lang="ru-RU" b="1" i="1" dirty="0"/>
              <a:t>В. В. Виноградова </a:t>
            </a:r>
            <a:r>
              <a:rPr lang="ru-RU" dirty="0"/>
              <a:t>. Согласно данной теории в Древней Руси функционировали две разновидности литературного языка:</a:t>
            </a:r>
          </a:p>
        </p:txBody>
      </p:sp>
    </p:spTree>
    <p:extLst>
      <p:ext uri="{BB962C8B-B14F-4D97-AF65-F5344CB8AC3E}">
        <p14:creationId xmlns="" xmlns:p14="http://schemas.microsoft.com/office/powerpoint/2010/main" val="2951860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книжно</a:t>
            </a:r>
            <a:r>
              <a:rPr lang="ru-RU" dirty="0" smtClean="0"/>
              <a:t>-славянский </a:t>
            </a:r>
            <a:r>
              <a:rPr lang="ru-RU" dirty="0"/>
              <a:t>литературный язык, основанный на старославянском и используемый преимущественно в </a:t>
            </a:r>
            <a:r>
              <a:rPr lang="ru-RU" dirty="0" smtClean="0"/>
              <a:t>церковной </a:t>
            </a:r>
            <a:r>
              <a:rPr lang="ru-RU" dirty="0"/>
              <a:t>литературе;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 народно-литературный язык, основанный на живом древнерусском языке и используемый в светской литературе. </a:t>
            </a:r>
          </a:p>
        </p:txBody>
      </p:sp>
    </p:spTree>
    <p:extLst>
      <p:ext uri="{BB962C8B-B14F-4D97-AF65-F5344CB8AC3E}">
        <p14:creationId xmlns="" xmlns:p14="http://schemas.microsoft.com/office/powerpoint/2010/main" val="3262031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мнению В. В. Виноградова, это два типа языка, а не два особых языка, т. е. в Киевской Руси не было двуязычия. Эти два типа языка длительное время взаимодействовали друг с другом. Постепенно они сблизились, и на их основе в XVIII в. образовался единый литературный русский язык. </a:t>
            </a:r>
          </a:p>
        </p:txBody>
      </p:sp>
    </p:spTree>
    <p:extLst>
      <p:ext uri="{BB962C8B-B14F-4D97-AF65-F5344CB8AC3E}">
        <p14:creationId xmlns="" xmlns:p14="http://schemas.microsoft.com/office/powerpoint/2010/main" val="2719567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XIX в. можно считать первым периодом развития современного литературного русского языка. </a:t>
            </a:r>
          </a:p>
          <a:p>
            <a:r>
              <a:rPr lang="ru-RU" dirty="0"/>
              <a:t>Началом этапа развития русского литературного языка принято считать время творчества великого русского поэта Александра Сергеевича Пушкина, которого иногда называют создателем современного русского литературного языка.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5351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А. С. Пушкин упорядочил художественные средства русского литературного языка, существенно обогатил его. Он сумел, основываясь на различных проявлениях народного языка, создать в своих произведениях язык, который был воспринят обществом как литературный. </a:t>
            </a:r>
          </a:p>
        </p:txBody>
      </p:sp>
    </p:spTree>
    <p:extLst>
      <p:ext uri="{BB962C8B-B14F-4D97-AF65-F5344CB8AC3E}">
        <p14:creationId xmlns="" xmlns:p14="http://schemas.microsoft.com/office/powerpoint/2010/main" val="7554142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452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История русского литературного языка</vt:lpstr>
      <vt:lpstr>Современное состояние вопроса об истоках  древнерусского литературно-письменного языка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 вопроса об истоках  древнерусского литературно-письменного языка</dc:title>
  <dc:creator>Маша</dc:creator>
  <cp:lastModifiedBy>Admin</cp:lastModifiedBy>
  <cp:revision>8</cp:revision>
  <dcterms:created xsi:type="dcterms:W3CDTF">2015-03-22T19:17:27Z</dcterms:created>
  <dcterms:modified xsi:type="dcterms:W3CDTF">2015-08-18T13:29:01Z</dcterms:modified>
</cp:coreProperties>
</file>