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sldIdLst>
    <p:sldId id="307" r:id="rId2"/>
    <p:sldId id="301" r:id="rId3"/>
    <p:sldId id="257" r:id="rId4"/>
    <p:sldId id="273" r:id="rId5"/>
    <p:sldId id="274" r:id="rId6"/>
    <p:sldId id="292" r:id="rId7"/>
    <p:sldId id="293" r:id="rId8"/>
    <p:sldId id="280" r:id="rId9"/>
    <p:sldId id="300" r:id="rId10"/>
    <p:sldId id="306" r:id="rId11"/>
    <p:sldId id="276" r:id="rId12"/>
    <p:sldId id="277" r:id="rId13"/>
    <p:sldId id="309" r:id="rId14"/>
    <p:sldId id="305" r:id="rId15"/>
    <p:sldId id="287" r:id="rId16"/>
    <p:sldId id="288" r:id="rId17"/>
    <p:sldId id="310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990000"/>
    <a:srgbClr val="3399FF"/>
    <a:srgbClr val="FF00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99" autoAdjust="0"/>
    <p:restoredTop sz="94660"/>
  </p:normalViewPr>
  <p:slideViewPr>
    <p:cSldViewPr>
      <p:cViewPr varScale="1">
        <p:scale>
          <a:sx n="68" d="100"/>
          <a:sy n="68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2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17.bin"/><Relationship Id="rId3" Type="http://schemas.microsoft.com/office/2006/relationships/legacyDiagramText" Target="legacyDiagramText12.bin"/><Relationship Id="rId7" Type="http://schemas.microsoft.com/office/2006/relationships/legacyDiagramText" Target="legacyDiagramText16.bin"/><Relationship Id="rId2" Type="http://schemas.microsoft.com/office/2006/relationships/legacyDiagramText" Target="legacyDiagramText11.bin"/><Relationship Id="rId1" Type="http://schemas.microsoft.com/office/2006/relationships/legacyDiagramText" Target="legacyDiagramText10.bin"/><Relationship Id="rId6" Type="http://schemas.microsoft.com/office/2006/relationships/legacyDiagramText" Target="legacyDiagramText15.bin"/><Relationship Id="rId5" Type="http://schemas.microsoft.com/office/2006/relationships/legacyDiagramText" Target="legacyDiagramText14.bin"/><Relationship Id="rId4" Type="http://schemas.microsoft.com/office/2006/relationships/legacyDiagramText" Target="legacyDiagramText13.bin"/><Relationship Id="rId9" Type="http://schemas.microsoft.com/office/2006/relationships/legacyDiagramText" Target="legacyDiagramText18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8627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-498475" y="1311275"/>
            <a:ext cx="10429875" cy="5908675"/>
            <a:chOff x="-313" y="824"/>
            <a:chExt cx="6570" cy="3722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9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2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5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8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9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0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1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2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3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4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5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6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7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8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39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0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1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2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3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4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5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6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7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8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49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0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1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2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3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4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5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6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7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8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59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0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1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2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3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4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5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6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7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8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69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0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1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2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3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4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5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6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7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8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79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0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1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2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3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4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5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6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7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8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89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0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1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2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3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4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5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6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7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8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99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0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1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2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3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4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5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6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7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8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09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0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1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2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3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4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5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6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7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8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19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0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1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2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3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4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5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6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7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8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29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0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1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2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3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4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5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6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7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8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39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0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1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2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3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4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5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6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7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8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49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0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1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2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3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4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5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6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7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8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59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0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1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2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3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4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5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6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7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8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69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0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1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2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3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4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5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6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7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8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79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0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1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2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3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4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5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6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7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8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89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0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1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2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3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4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5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6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7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8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199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0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1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2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3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4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5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6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7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8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09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0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1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2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3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4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5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6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7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8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19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248026" name="Rectangle 2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44675"/>
            <a:ext cx="7772400" cy="1736725"/>
          </a:xfrm>
        </p:spPr>
        <p:txBody>
          <a:bodyPr anchor="b" anchorCtr="1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48027" name="Rectangle 2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20" name="Rectangle 2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1" name="Rectangle 221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2" name="Rectangle 2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1091BAC4-B58B-4E62-A9E2-1A385082E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1B7302-ABBF-4076-A4B8-0B49F1BE0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94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94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3D1E78-720F-4D56-A1B4-70A256D0B7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16C318-6CBC-4385-AE0B-0D562B37CF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D1B3EB-F27B-4D9C-BD8D-58524D45EC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339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C9EF85-0018-4307-88F0-26871FE283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63A9D-5DEC-44F4-B690-6ED257CAB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38BE61-88F3-4D23-B116-13A31CF33F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D80177-7832-4E9A-8404-C38C699809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519385-CF88-4E3E-8A66-03E3B24F23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EAA65-7D7F-466B-8E42-8A1AE15566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210077E-5E81-4744-B1F7-604722BB79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3983B-2186-417F-911F-C38AE09D8F0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18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52B5E8-3202-440D-909E-E5746885CA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Rectangle 219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20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-496888" y="1308100"/>
            <a:ext cx="10429876" cy="5908675"/>
            <a:chOff x="-313" y="824"/>
            <a:chExt cx="6570" cy="3722"/>
          </a:xfrm>
        </p:grpSpPr>
        <p:sp>
          <p:nvSpPr>
            <p:cNvPr id="246787" name="Rectangle 3"/>
            <p:cNvSpPr>
              <a:spLocks noChangeArrowheads="1"/>
            </p:cNvSpPr>
            <p:nvPr userDrawn="1"/>
          </p:nvSpPr>
          <p:spPr bwMode="hidden">
            <a:xfrm rot="20798144" flipV="1">
              <a:off x="-14" y="1033"/>
              <a:ext cx="1744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88" name="Rectangle 4"/>
            <p:cNvSpPr>
              <a:spLocks noChangeArrowheads="1"/>
            </p:cNvSpPr>
            <p:nvPr userDrawn="1"/>
          </p:nvSpPr>
          <p:spPr bwMode="hidden">
            <a:xfrm rot="20774366" flipV="1">
              <a:off x="-24" y="1127"/>
              <a:ext cx="203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89" name="Rectangle 5"/>
            <p:cNvSpPr>
              <a:spLocks noChangeArrowheads="1"/>
            </p:cNvSpPr>
            <p:nvPr userDrawn="1"/>
          </p:nvSpPr>
          <p:spPr bwMode="hidden">
            <a:xfrm rot="20757421" flipV="1">
              <a:off x="-27" y="1198"/>
              <a:ext cx="224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0" name="Rectangle 6"/>
            <p:cNvSpPr>
              <a:spLocks noChangeArrowheads="1"/>
            </p:cNvSpPr>
            <p:nvPr userDrawn="1"/>
          </p:nvSpPr>
          <p:spPr bwMode="hidden">
            <a:xfrm rot="20684206" flipV="1">
              <a:off x="-43" y="1283"/>
              <a:ext cx="2476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1" name="Rectangle 7"/>
            <p:cNvSpPr>
              <a:spLocks noChangeArrowheads="1"/>
            </p:cNvSpPr>
            <p:nvPr userDrawn="1"/>
          </p:nvSpPr>
          <p:spPr bwMode="hidden">
            <a:xfrm rot="20631226" flipV="1">
              <a:off x="-51" y="1397"/>
              <a:ext cx="2770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2" name="Rectangle 8"/>
            <p:cNvSpPr>
              <a:spLocks noChangeArrowheads="1"/>
            </p:cNvSpPr>
            <p:nvPr userDrawn="1"/>
          </p:nvSpPr>
          <p:spPr bwMode="hidden">
            <a:xfrm rot="20554235" flipV="1">
              <a:off x="-65" y="1523"/>
              <a:ext cx="3058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3" name="Rectangle 9"/>
            <p:cNvSpPr>
              <a:spLocks noChangeArrowheads="1"/>
            </p:cNvSpPr>
            <p:nvPr userDrawn="1"/>
          </p:nvSpPr>
          <p:spPr bwMode="hidden">
            <a:xfrm rot="20466593" flipV="1">
              <a:off x="-93" y="1694"/>
              <a:ext cx="3403" cy="6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098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4" name="Rectangle 10"/>
            <p:cNvSpPr>
              <a:spLocks noChangeArrowheads="1"/>
            </p:cNvSpPr>
            <p:nvPr userDrawn="1"/>
          </p:nvSpPr>
          <p:spPr bwMode="hidden">
            <a:xfrm rot="20343219" flipV="1">
              <a:off x="-99" y="1863"/>
              <a:ext cx="374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5" name="Rectangle 11"/>
            <p:cNvSpPr>
              <a:spLocks noChangeArrowheads="1"/>
            </p:cNvSpPr>
            <p:nvPr userDrawn="1"/>
          </p:nvSpPr>
          <p:spPr bwMode="hidden">
            <a:xfrm rot="20211065" flipV="1">
              <a:off x="-165" y="2053"/>
              <a:ext cx="420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6" name="Rectangle 12"/>
            <p:cNvSpPr>
              <a:spLocks noChangeArrowheads="1"/>
            </p:cNvSpPr>
            <p:nvPr userDrawn="1"/>
          </p:nvSpPr>
          <p:spPr bwMode="hidden">
            <a:xfrm rot="20102912" flipV="1">
              <a:off x="-214" y="2289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7" name="Rectangle 13"/>
            <p:cNvSpPr>
              <a:spLocks noChangeArrowheads="1"/>
            </p:cNvSpPr>
            <p:nvPr userDrawn="1"/>
          </p:nvSpPr>
          <p:spPr bwMode="hidden">
            <a:xfrm rot="19923405" flipV="1">
              <a:off x="-313" y="2617"/>
              <a:ext cx="52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8" name="Rectangle 14"/>
            <p:cNvSpPr>
              <a:spLocks noChangeArrowheads="1"/>
            </p:cNvSpPr>
            <p:nvPr userDrawn="1"/>
          </p:nvSpPr>
          <p:spPr bwMode="hidden">
            <a:xfrm rot="19686284" flipV="1">
              <a:off x="9" y="2881"/>
              <a:ext cx="54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799" name="Rectangle 15"/>
            <p:cNvSpPr>
              <a:spLocks noChangeArrowheads="1"/>
            </p:cNvSpPr>
            <p:nvPr userDrawn="1"/>
          </p:nvSpPr>
          <p:spPr bwMode="hidden">
            <a:xfrm rot="19383534" flipV="1">
              <a:off x="1319" y="2928"/>
              <a:ext cx="461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0196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0" name="Rectangle 16"/>
            <p:cNvSpPr>
              <a:spLocks noChangeArrowheads="1"/>
            </p:cNvSpPr>
            <p:nvPr userDrawn="1"/>
          </p:nvSpPr>
          <p:spPr bwMode="hidden">
            <a:xfrm rot="18994182" flipV="1">
              <a:off x="2681" y="3071"/>
              <a:ext cx="35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313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1" name="Rectangle 17"/>
            <p:cNvSpPr>
              <a:spLocks noChangeArrowheads="1"/>
            </p:cNvSpPr>
            <p:nvPr userDrawn="1"/>
          </p:nvSpPr>
          <p:spPr bwMode="hidden">
            <a:xfrm rot="18603245" flipV="1">
              <a:off x="4053" y="3503"/>
              <a:ext cx="207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2" name="Rectangle 18"/>
            <p:cNvSpPr>
              <a:spLocks noChangeArrowheads="1"/>
            </p:cNvSpPr>
            <p:nvPr userDrawn="1"/>
          </p:nvSpPr>
          <p:spPr bwMode="hidden">
            <a:xfrm rot="39991575" flipH="1" flipV="1">
              <a:off x="5368" y="4167"/>
              <a:ext cx="501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 vert="eaVert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3" name="Rectangle 19"/>
            <p:cNvSpPr>
              <a:spLocks noChangeArrowheads="1"/>
            </p:cNvSpPr>
            <p:nvPr userDrawn="1"/>
          </p:nvSpPr>
          <p:spPr bwMode="hidden">
            <a:xfrm rot="-20541361">
              <a:off x="-146" y="2360"/>
              <a:ext cx="604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4" name="Rectangle 20"/>
            <p:cNvSpPr>
              <a:spLocks noChangeArrowheads="1"/>
            </p:cNvSpPr>
            <p:nvPr userDrawn="1"/>
          </p:nvSpPr>
          <p:spPr bwMode="hidden">
            <a:xfrm rot="-20036206">
              <a:off x="-198" y="3396"/>
              <a:ext cx="4142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5" name="Rectangle 21"/>
            <p:cNvSpPr>
              <a:spLocks noChangeArrowheads="1"/>
            </p:cNvSpPr>
            <p:nvPr userDrawn="1"/>
          </p:nvSpPr>
          <p:spPr bwMode="hidden">
            <a:xfrm rot="1732981">
              <a:off x="-165" y="3624"/>
              <a:ext cx="28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3529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6" name="Rectangle 22"/>
            <p:cNvSpPr>
              <a:spLocks noChangeArrowheads="1"/>
            </p:cNvSpPr>
            <p:nvPr userDrawn="1"/>
          </p:nvSpPr>
          <p:spPr bwMode="hidden">
            <a:xfrm rot="1969083">
              <a:off x="-110" y="3922"/>
              <a:ext cx="140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7" name="Rectangle 23"/>
            <p:cNvSpPr>
              <a:spLocks noChangeArrowheads="1"/>
            </p:cNvSpPr>
            <p:nvPr userDrawn="1"/>
          </p:nvSpPr>
          <p:spPr bwMode="hidden">
            <a:xfrm rot="-20213826">
              <a:off x="-216" y="3221"/>
              <a:ext cx="547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8" name="Rectangle 24"/>
            <p:cNvSpPr>
              <a:spLocks noChangeArrowheads="1"/>
            </p:cNvSpPr>
            <p:nvPr userDrawn="1"/>
          </p:nvSpPr>
          <p:spPr bwMode="hidden">
            <a:xfrm rot="22583969">
              <a:off x="-115" y="2129"/>
              <a:ext cx="601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7647"/>
                    <a:invGamma/>
                  </a:schemeClr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09" name="Rectangle 25"/>
            <p:cNvSpPr>
              <a:spLocks noChangeArrowheads="1"/>
            </p:cNvSpPr>
            <p:nvPr userDrawn="1"/>
          </p:nvSpPr>
          <p:spPr bwMode="hidden">
            <a:xfrm rot="930109" flipV="1">
              <a:off x="80" y="1946"/>
              <a:ext cx="575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0" name="Rectangle 26"/>
            <p:cNvSpPr>
              <a:spLocks noChangeArrowheads="1"/>
            </p:cNvSpPr>
            <p:nvPr userDrawn="1"/>
          </p:nvSpPr>
          <p:spPr bwMode="hidden">
            <a:xfrm rot="-20731987">
              <a:off x="374" y="1802"/>
              <a:ext cx="5475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1" name="Rectangle 27"/>
            <p:cNvSpPr>
              <a:spLocks noChangeArrowheads="1"/>
            </p:cNvSpPr>
            <p:nvPr userDrawn="1"/>
          </p:nvSpPr>
          <p:spPr bwMode="hidden">
            <a:xfrm rot="-64024402">
              <a:off x="848" y="1582"/>
              <a:ext cx="4976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2" name="Rectangle 28"/>
            <p:cNvSpPr>
              <a:spLocks noChangeArrowheads="1"/>
            </p:cNvSpPr>
            <p:nvPr userDrawn="1"/>
          </p:nvSpPr>
          <p:spPr bwMode="hidden">
            <a:xfrm rot="-42464612">
              <a:off x="1053" y="1476"/>
              <a:ext cx="4759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3" name="Rectangle 29"/>
            <p:cNvSpPr>
              <a:spLocks noChangeArrowheads="1"/>
            </p:cNvSpPr>
            <p:nvPr userDrawn="1"/>
          </p:nvSpPr>
          <p:spPr bwMode="hidden">
            <a:xfrm rot="-20907336">
              <a:off x="1244" y="1377"/>
              <a:ext cx="4557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4" name="Rectangle 30"/>
            <p:cNvSpPr>
              <a:spLocks noChangeArrowheads="1"/>
            </p:cNvSpPr>
            <p:nvPr userDrawn="1"/>
          </p:nvSpPr>
          <p:spPr bwMode="hidden">
            <a:xfrm rot="655690" flipV="1">
              <a:off x="1487" y="1305"/>
              <a:ext cx="431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5" name="Rectangle 31"/>
            <p:cNvSpPr>
              <a:spLocks noChangeArrowheads="1"/>
            </p:cNvSpPr>
            <p:nvPr userDrawn="1"/>
          </p:nvSpPr>
          <p:spPr bwMode="hidden">
            <a:xfrm rot="636921" flipV="1">
              <a:off x="1650" y="1218"/>
              <a:ext cx="415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6" name="Rectangle 32"/>
            <p:cNvSpPr>
              <a:spLocks noChangeArrowheads="1"/>
            </p:cNvSpPr>
            <p:nvPr userDrawn="1"/>
          </p:nvSpPr>
          <p:spPr bwMode="hidden">
            <a:xfrm rot="803987" flipV="1">
              <a:off x="611" y="1684"/>
              <a:ext cx="52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7" name="Rectangle 33"/>
            <p:cNvSpPr>
              <a:spLocks noChangeArrowheads="1"/>
            </p:cNvSpPr>
            <p:nvPr userDrawn="1"/>
          </p:nvSpPr>
          <p:spPr bwMode="hidden">
            <a:xfrm rot="1273217" flipV="1">
              <a:off x="-204" y="2976"/>
              <a:ext cx="6150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8" name="Rectangle 34"/>
            <p:cNvSpPr>
              <a:spLocks noChangeArrowheads="1"/>
            </p:cNvSpPr>
            <p:nvPr userDrawn="1"/>
          </p:nvSpPr>
          <p:spPr bwMode="hidden">
            <a:xfrm rot="1169729" flipV="1">
              <a:off x="-174" y="2663"/>
              <a:ext cx="6104" cy="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51373"/>
                    <a:invGamma/>
                  </a:scheme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rot="10800000"/>
            <a:lstStyle/>
            <a:p>
              <a:pPr algn="ctr">
                <a:defRPr/>
              </a:pPr>
              <a:endParaRPr lang="ru-RU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endParaRPr>
            </a:p>
          </p:txBody>
        </p:sp>
        <p:sp>
          <p:nvSpPr>
            <p:cNvPr id="246819" name="Oval 35"/>
            <p:cNvSpPr>
              <a:spLocks noChangeArrowheads="1"/>
            </p:cNvSpPr>
            <p:nvPr/>
          </p:nvSpPr>
          <p:spPr bwMode="hidden">
            <a:xfrm>
              <a:off x="740" y="3359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0" name="Oval 36"/>
            <p:cNvSpPr>
              <a:spLocks noChangeArrowheads="1"/>
            </p:cNvSpPr>
            <p:nvPr/>
          </p:nvSpPr>
          <p:spPr bwMode="hidden">
            <a:xfrm>
              <a:off x="236" y="3074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1" name="Oval 37"/>
            <p:cNvSpPr>
              <a:spLocks noChangeArrowheads="1"/>
            </p:cNvSpPr>
            <p:nvPr/>
          </p:nvSpPr>
          <p:spPr bwMode="hidden">
            <a:xfrm>
              <a:off x="159" y="3652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2" name="Oval 38"/>
            <p:cNvSpPr>
              <a:spLocks noChangeArrowheads="1"/>
            </p:cNvSpPr>
            <p:nvPr/>
          </p:nvSpPr>
          <p:spPr bwMode="hidden">
            <a:xfrm>
              <a:off x="2077" y="2661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3" name="Oval 39"/>
            <p:cNvSpPr>
              <a:spLocks noChangeArrowheads="1"/>
            </p:cNvSpPr>
            <p:nvPr/>
          </p:nvSpPr>
          <p:spPr bwMode="hidden">
            <a:xfrm>
              <a:off x="1223" y="307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4" name="Oval 40"/>
            <p:cNvSpPr>
              <a:spLocks noChangeArrowheads="1"/>
            </p:cNvSpPr>
            <p:nvPr/>
          </p:nvSpPr>
          <p:spPr bwMode="hidden">
            <a:xfrm>
              <a:off x="1686" y="2857"/>
              <a:ext cx="156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5" name="Oval 41"/>
            <p:cNvSpPr>
              <a:spLocks noChangeArrowheads="1"/>
            </p:cNvSpPr>
            <p:nvPr/>
          </p:nvSpPr>
          <p:spPr bwMode="hidden">
            <a:xfrm>
              <a:off x="750" y="2839"/>
              <a:ext cx="151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6" name="Oval 42"/>
            <p:cNvSpPr>
              <a:spLocks noChangeArrowheads="1"/>
            </p:cNvSpPr>
            <p:nvPr/>
          </p:nvSpPr>
          <p:spPr bwMode="hidden">
            <a:xfrm>
              <a:off x="367" y="2656"/>
              <a:ext cx="150" cy="8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7" name="Oval 43"/>
            <p:cNvSpPr>
              <a:spLocks noChangeArrowheads="1"/>
            </p:cNvSpPr>
            <p:nvPr/>
          </p:nvSpPr>
          <p:spPr bwMode="hidden">
            <a:xfrm>
              <a:off x="1172" y="2642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8" name="Oval 44"/>
            <p:cNvSpPr>
              <a:spLocks noChangeArrowheads="1"/>
            </p:cNvSpPr>
            <p:nvPr/>
          </p:nvSpPr>
          <p:spPr bwMode="hidden">
            <a:xfrm>
              <a:off x="2401" y="2485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29" name="Oval 45"/>
            <p:cNvSpPr>
              <a:spLocks noChangeArrowheads="1"/>
            </p:cNvSpPr>
            <p:nvPr/>
          </p:nvSpPr>
          <p:spPr bwMode="hidden">
            <a:xfrm>
              <a:off x="1910" y="231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0" name="Oval 46"/>
            <p:cNvSpPr>
              <a:spLocks noChangeArrowheads="1"/>
            </p:cNvSpPr>
            <p:nvPr/>
          </p:nvSpPr>
          <p:spPr bwMode="hidden">
            <a:xfrm>
              <a:off x="2254" y="2154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1" name="Oval 47"/>
            <p:cNvSpPr>
              <a:spLocks noChangeArrowheads="1"/>
            </p:cNvSpPr>
            <p:nvPr/>
          </p:nvSpPr>
          <p:spPr bwMode="hidden">
            <a:xfrm>
              <a:off x="2742" y="230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2" name="Oval 48"/>
            <p:cNvSpPr>
              <a:spLocks noChangeArrowheads="1"/>
            </p:cNvSpPr>
            <p:nvPr/>
          </p:nvSpPr>
          <p:spPr bwMode="hidden">
            <a:xfrm>
              <a:off x="2812" y="1898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3" name="Oval 49"/>
            <p:cNvSpPr>
              <a:spLocks noChangeArrowheads="1"/>
            </p:cNvSpPr>
            <p:nvPr/>
          </p:nvSpPr>
          <p:spPr bwMode="hidden">
            <a:xfrm>
              <a:off x="3721" y="179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4" name="Oval 50"/>
            <p:cNvSpPr>
              <a:spLocks noChangeArrowheads="1"/>
            </p:cNvSpPr>
            <p:nvPr/>
          </p:nvSpPr>
          <p:spPr bwMode="hidden">
            <a:xfrm>
              <a:off x="3528" y="189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5" name="Oval 51"/>
            <p:cNvSpPr>
              <a:spLocks noChangeArrowheads="1"/>
            </p:cNvSpPr>
            <p:nvPr/>
          </p:nvSpPr>
          <p:spPr bwMode="hidden">
            <a:xfrm>
              <a:off x="3064" y="1778"/>
              <a:ext cx="128" cy="6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6" name="Oval 52"/>
            <p:cNvSpPr>
              <a:spLocks noChangeArrowheads="1"/>
            </p:cNvSpPr>
            <p:nvPr/>
          </p:nvSpPr>
          <p:spPr bwMode="hidden">
            <a:xfrm>
              <a:off x="3277" y="2024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7" name="Oval 53"/>
            <p:cNvSpPr>
              <a:spLocks noChangeArrowheads="1"/>
            </p:cNvSpPr>
            <p:nvPr/>
          </p:nvSpPr>
          <p:spPr bwMode="hidden">
            <a:xfrm>
              <a:off x="3027" y="2160"/>
              <a:ext cx="133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8" name="Oval 54"/>
            <p:cNvSpPr>
              <a:spLocks noChangeArrowheads="1"/>
            </p:cNvSpPr>
            <p:nvPr/>
          </p:nvSpPr>
          <p:spPr bwMode="hidden">
            <a:xfrm>
              <a:off x="1569" y="2453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39" name="Oval 55"/>
            <p:cNvSpPr>
              <a:spLocks noChangeArrowheads="1"/>
            </p:cNvSpPr>
            <p:nvPr/>
          </p:nvSpPr>
          <p:spPr bwMode="hidden">
            <a:xfrm>
              <a:off x="1863" y="2028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0" name="Oval 56"/>
            <p:cNvSpPr>
              <a:spLocks noChangeArrowheads="1"/>
            </p:cNvSpPr>
            <p:nvPr/>
          </p:nvSpPr>
          <p:spPr bwMode="hidden">
            <a:xfrm>
              <a:off x="1513" y="2175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1" name="Oval 57"/>
            <p:cNvSpPr>
              <a:spLocks noChangeArrowheads="1"/>
            </p:cNvSpPr>
            <p:nvPr/>
          </p:nvSpPr>
          <p:spPr bwMode="hidden">
            <a:xfrm>
              <a:off x="1191" y="2311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2" name="Oval 58"/>
            <p:cNvSpPr>
              <a:spLocks noChangeArrowheads="1"/>
            </p:cNvSpPr>
            <p:nvPr/>
          </p:nvSpPr>
          <p:spPr bwMode="hidden">
            <a:xfrm>
              <a:off x="1154" y="2047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3" name="Oval 59"/>
            <p:cNvSpPr>
              <a:spLocks noChangeArrowheads="1"/>
            </p:cNvSpPr>
            <p:nvPr/>
          </p:nvSpPr>
          <p:spPr bwMode="hidden">
            <a:xfrm>
              <a:off x="1142" y="180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4" name="Oval 60"/>
            <p:cNvSpPr>
              <a:spLocks noChangeArrowheads="1"/>
            </p:cNvSpPr>
            <p:nvPr/>
          </p:nvSpPr>
          <p:spPr bwMode="hidden">
            <a:xfrm>
              <a:off x="1500" y="1912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5" name="Oval 61"/>
            <p:cNvSpPr>
              <a:spLocks noChangeArrowheads="1"/>
            </p:cNvSpPr>
            <p:nvPr/>
          </p:nvSpPr>
          <p:spPr bwMode="hidden">
            <a:xfrm>
              <a:off x="1804" y="18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6" name="Oval 62"/>
            <p:cNvSpPr>
              <a:spLocks noChangeArrowheads="1"/>
            </p:cNvSpPr>
            <p:nvPr/>
          </p:nvSpPr>
          <p:spPr bwMode="hidden">
            <a:xfrm>
              <a:off x="2159" y="1905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7" name="Oval 63"/>
            <p:cNvSpPr>
              <a:spLocks noChangeArrowheads="1"/>
            </p:cNvSpPr>
            <p:nvPr/>
          </p:nvSpPr>
          <p:spPr bwMode="hidden">
            <a:xfrm>
              <a:off x="2432" y="178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8" name="Oval 64"/>
            <p:cNvSpPr>
              <a:spLocks noChangeArrowheads="1"/>
            </p:cNvSpPr>
            <p:nvPr/>
          </p:nvSpPr>
          <p:spPr bwMode="hidden">
            <a:xfrm>
              <a:off x="470" y="203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49" name="Oval 65"/>
            <p:cNvSpPr>
              <a:spLocks noChangeArrowheads="1"/>
            </p:cNvSpPr>
            <p:nvPr/>
          </p:nvSpPr>
          <p:spPr bwMode="hidden">
            <a:xfrm>
              <a:off x="68" y="2166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0" name="Oval 66"/>
            <p:cNvSpPr>
              <a:spLocks noChangeArrowheads="1"/>
            </p:cNvSpPr>
            <p:nvPr/>
          </p:nvSpPr>
          <p:spPr bwMode="hidden">
            <a:xfrm>
              <a:off x="798" y="1916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1" name="Oval 67"/>
            <p:cNvSpPr>
              <a:spLocks noChangeArrowheads="1"/>
            </p:cNvSpPr>
            <p:nvPr/>
          </p:nvSpPr>
          <p:spPr bwMode="hidden">
            <a:xfrm>
              <a:off x="455" y="179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2" name="Oval 68"/>
            <p:cNvSpPr>
              <a:spLocks noChangeArrowheads="1"/>
            </p:cNvSpPr>
            <p:nvPr/>
          </p:nvSpPr>
          <p:spPr bwMode="hidden">
            <a:xfrm>
              <a:off x="113" y="190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3" name="Oval 69"/>
            <p:cNvSpPr>
              <a:spLocks noChangeArrowheads="1"/>
            </p:cNvSpPr>
            <p:nvPr/>
          </p:nvSpPr>
          <p:spPr bwMode="hidden">
            <a:xfrm>
              <a:off x="432" y="2323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4" name="Oval 70"/>
            <p:cNvSpPr>
              <a:spLocks noChangeArrowheads="1"/>
            </p:cNvSpPr>
            <p:nvPr/>
          </p:nvSpPr>
          <p:spPr bwMode="hidden">
            <a:xfrm>
              <a:off x="814" y="217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5" name="Oval 71"/>
            <p:cNvSpPr>
              <a:spLocks noChangeArrowheads="1"/>
            </p:cNvSpPr>
            <p:nvPr/>
          </p:nvSpPr>
          <p:spPr bwMode="hidden">
            <a:xfrm>
              <a:off x="789" y="2472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6" name="Oval 72"/>
            <p:cNvSpPr>
              <a:spLocks noChangeArrowheads="1"/>
            </p:cNvSpPr>
            <p:nvPr/>
          </p:nvSpPr>
          <p:spPr bwMode="hidden">
            <a:xfrm>
              <a:off x="2544" y="2015"/>
              <a:ext cx="140" cy="72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7" name="Oval 73"/>
            <p:cNvSpPr>
              <a:spLocks noChangeArrowheads="1"/>
            </p:cNvSpPr>
            <p:nvPr/>
          </p:nvSpPr>
          <p:spPr bwMode="hidden">
            <a:xfrm>
              <a:off x="1457" y="1700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8" name="Oval 74"/>
            <p:cNvSpPr>
              <a:spLocks noChangeArrowheads="1"/>
            </p:cNvSpPr>
            <p:nvPr/>
          </p:nvSpPr>
          <p:spPr bwMode="hidden">
            <a:xfrm>
              <a:off x="1747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59" name="Oval 75"/>
            <p:cNvSpPr>
              <a:spLocks noChangeArrowheads="1"/>
            </p:cNvSpPr>
            <p:nvPr/>
          </p:nvSpPr>
          <p:spPr bwMode="hidden">
            <a:xfrm>
              <a:off x="1385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0" name="Oval 76"/>
            <p:cNvSpPr>
              <a:spLocks noChangeArrowheads="1"/>
            </p:cNvSpPr>
            <p:nvPr/>
          </p:nvSpPr>
          <p:spPr bwMode="hidden">
            <a:xfrm>
              <a:off x="1093" y="1595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1" name="Oval 77"/>
            <p:cNvSpPr>
              <a:spLocks noChangeArrowheads="1"/>
            </p:cNvSpPr>
            <p:nvPr/>
          </p:nvSpPr>
          <p:spPr bwMode="hidden">
            <a:xfrm>
              <a:off x="792" y="169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2" name="Oval 78"/>
            <p:cNvSpPr>
              <a:spLocks noChangeArrowheads="1"/>
            </p:cNvSpPr>
            <p:nvPr/>
          </p:nvSpPr>
          <p:spPr bwMode="hidden">
            <a:xfrm>
              <a:off x="2011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3" name="Oval 79"/>
            <p:cNvSpPr>
              <a:spLocks noChangeArrowheads="1"/>
            </p:cNvSpPr>
            <p:nvPr/>
          </p:nvSpPr>
          <p:spPr bwMode="hidden">
            <a:xfrm>
              <a:off x="2087" y="169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4" name="Oval 80"/>
            <p:cNvSpPr>
              <a:spLocks noChangeArrowheads="1"/>
            </p:cNvSpPr>
            <p:nvPr/>
          </p:nvSpPr>
          <p:spPr bwMode="hidden">
            <a:xfrm>
              <a:off x="2345" y="1601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5" name="Oval 81"/>
            <p:cNvSpPr>
              <a:spLocks noChangeArrowheads="1"/>
            </p:cNvSpPr>
            <p:nvPr/>
          </p:nvSpPr>
          <p:spPr bwMode="hidden">
            <a:xfrm>
              <a:off x="2684" y="168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6" name="Oval 82"/>
            <p:cNvSpPr>
              <a:spLocks noChangeArrowheads="1"/>
            </p:cNvSpPr>
            <p:nvPr/>
          </p:nvSpPr>
          <p:spPr bwMode="hidden">
            <a:xfrm>
              <a:off x="806" y="151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7" name="Oval 83"/>
            <p:cNvSpPr>
              <a:spLocks noChangeArrowheads="1"/>
            </p:cNvSpPr>
            <p:nvPr/>
          </p:nvSpPr>
          <p:spPr bwMode="hidden">
            <a:xfrm>
              <a:off x="495" y="1597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8" name="Oval 84"/>
            <p:cNvSpPr>
              <a:spLocks noChangeArrowheads="1"/>
            </p:cNvSpPr>
            <p:nvPr/>
          </p:nvSpPr>
          <p:spPr bwMode="hidden">
            <a:xfrm>
              <a:off x="228" y="150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69" name="Oval 85"/>
            <p:cNvSpPr>
              <a:spLocks noChangeArrowheads="1"/>
            </p:cNvSpPr>
            <p:nvPr/>
          </p:nvSpPr>
          <p:spPr bwMode="hidden">
            <a:xfrm>
              <a:off x="157" y="1698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0" name="Oval 86"/>
            <p:cNvSpPr>
              <a:spLocks noChangeArrowheads="1"/>
            </p:cNvSpPr>
            <p:nvPr/>
          </p:nvSpPr>
          <p:spPr bwMode="hidden">
            <a:xfrm>
              <a:off x="2887" y="1595"/>
              <a:ext cx="124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1" name="Oval 87"/>
            <p:cNvSpPr>
              <a:spLocks noChangeArrowheads="1"/>
            </p:cNvSpPr>
            <p:nvPr/>
          </p:nvSpPr>
          <p:spPr bwMode="hidden">
            <a:xfrm>
              <a:off x="3079" y="1511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2" name="Oval 88"/>
            <p:cNvSpPr>
              <a:spLocks noChangeArrowheads="1"/>
            </p:cNvSpPr>
            <p:nvPr/>
          </p:nvSpPr>
          <p:spPr bwMode="hidden">
            <a:xfrm>
              <a:off x="3270" y="1688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3" name="Oval 89"/>
            <p:cNvSpPr>
              <a:spLocks noChangeArrowheads="1"/>
            </p:cNvSpPr>
            <p:nvPr/>
          </p:nvSpPr>
          <p:spPr bwMode="hidden">
            <a:xfrm>
              <a:off x="3453" y="1599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4" name="Oval 90"/>
            <p:cNvSpPr>
              <a:spLocks noChangeArrowheads="1"/>
            </p:cNvSpPr>
            <p:nvPr/>
          </p:nvSpPr>
          <p:spPr bwMode="hidden">
            <a:xfrm>
              <a:off x="3651" y="1506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5" name="Oval 91"/>
            <p:cNvSpPr>
              <a:spLocks noChangeArrowheads="1"/>
            </p:cNvSpPr>
            <p:nvPr/>
          </p:nvSpPr>
          <p:spPr bwMode="hidden">
            <a:xfrm>
              <a:off x="4251" y="1513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6" name="Oval 92"/>
            <p:cNvSpPr>
              <a:spLocks noChangeArrowheads="1"/>
            </p:cNvSpPr>
            <p:nvPr/>
          </p:nvSpPr>
          <p:spPr bwMode="hidden">
            <a:xfrm>
              <a:off x="3901" y="1701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7" name="Oval 93"/>
            <p:cNvSpPr>
              <a:spLocks noChangeArrowheads="1"/>
            </p:cNvSpPr>
            <p:nvPr/>
          </p:nvSpPr>
          <p:spPr bwMode="hidden">
            <a:xfrm>
              <a:off x="4086" y="1608"/>
              <a:ext cx="128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8" name="Oval 94"/>
            <p:cNvSpPr>
              <a:spLocks noChangeArrowheads="1"/>
            </p:cNvSpPr>
            <p:nvPr/>
          </p:nvSpPr>
          <p:spPr bwMode="hidden">
            <a:xfrm>
              <a:off x="1282" y="365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79" name="Oval 95"/>
            <p:cNvSpPr>
              <a:spLocks noChangeArrowheads="1"/>
            </p:cNvSpPr>
            <p:nvPr/>
          </p:nvSpPr>
          <p:spPr bwMode="hidden">
            <a:xfrm>
              <a:off x="707" y="4014"/>
              <a:ext cx="191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0" name="Oval 96"/>
            <p:cNvSpPr>
              <a:spLocks noChangeArrowheads="1"/>
            </p:cNvSpPr>
            <p:nvPr/>
          </p:nvSpPr>
          <p:spPr bwMode="hidden">
            <a:xfrm>
              <a:off x="2229" y="309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1" name="Oval 97"/>
            <p:cNvSpPr>
              <a:spLocks noChangeArrowheads="1"/>
            </p:cNvSpPr>
            <p:nvPr/>
          </p:nvSpPr>
          <p:spPr bwMode="hidden">
            <a:xfrm>
              <a:off x="2604" y="286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2" name="Oval 98"/>
            <p:cNvSpPr>
              <a:spLocks noChangeArrowheads="1"/>
            </p:cNvSpPr>
            <p:nvPr/>
          </p:nvSpPr>
          <p:spPr bwMode="hidden">
            <a:xfrm>
              <a:off x="2907" y="266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3" name="Oval 99"/>
            <p:cNvSpPr>
              <a:spLocks noChangeArrowheads="1"/>
            </p:cNvSpPr>
            <p:nvPr/>
          </p:nvSpPr>
          <p:spPr bwMode="hidden">
            <a:xfrm>
              <a:off x="3248" y="2454"/>
              <a:ext cx="150" cy="9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4" name="Oval 100"/>
            <p:cNvSpPr>
              <a:spLocks noChangeArrowheads="1"/>
            </p:cNvSpPr>
            <p:nvPr/>
          </p:nvSpPr>
          <p:spPr bwMode="hidden">
            <a:xfrm>
              <a:off x="1801" y="3360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5" name="Oval 101"/>
            <p:cNvSpPr>
              <a:spLocks noChangeArrowheads="1"/>
            </p:cNvSpPr>
            <p:nvPr/>
          </p:nvSpPr>
          <p:spPr bwMode="hidden">
            <a:xfrm>
              <a:off x="3512" y="230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6" name="Oval 102"/>
            <p:cNvSpPr>
              <a:spLocks noChangeArrowheads="1"/>
            </p:cNvSpPr>
            <p:nvPr/>
          </p:nvSpPr>
          <p:spPr bwMode="hidden">
            <a:xfrm>
              <a:off x="3980" y="20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7" name="Oval 103"/>
            <p:cNvSpPr>
              <a:spLocks noChangeArrowheads="1"/>
            </p:cNvSpPr>
            <p:nvPr/>
          </p:nvSpPr>
          <p:spPr bwMode="hidden">
            <a:xfrm>
              <a:off x="3753" y="2158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8" name="Oval 104"/>
            <p:cNvSpPr>
              <a:spLocks noChangeArrowheads="1"/>
            </p:cNvSpPr>
            <p:nvPr/>
          </p:nvSpPr>
          <p:spPr bwMode="hidden">
            <a:xfrm>
              <a:off x="4176" y="1898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89" name="Oval 105"/>
            <p:cNvSpPr>
              <a:spLocks noChangeArrowheads="1"/>
            </p:cNvSpPr>
            <p:nvPr/>
          </p:nvSpPr>
          <p:spPr bwMode="hidden">
            <a:xfrm>
              <a:off x="4338" y="1797"/>
              <a:ext cx="12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0" name="Oval 106"/>
            <p:cNvSpPr>
              <a:spLocks noChangeArrowheads="1"/>
            </p:cNvSpPr>
            <p:nvPr/>
          </p:nvSpPr>
          <p:spPr bwMode="hidden">
            <a:xfrm>
              <a:off x="4505" y="1700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1" name="Oval 107"/>
            <p:cNvSpPr>
              <a:spLocks noChangeArrowheads="1"/>
            </p:cNvSpPr>
            <p:nvPr/>
          </p:nvSpPr>
          <p:spPr bwMode="hidden">
            <a:xfrm>
              <a:off x="4661" y="1603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2" name="Oval 108"/>
            <p:cNvSpPr>
              <a:spLocks noChangeArrowheads="1"/>
            </p:cNvSpPr>
            <p:nvPr/>
          </p:nvSpPr>
          <p:spPr bwMode="hidden">
            <a:xfrm>
              <a:off x="4803" y="1512"/>
              <a:ext cx="128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3" name="Oval 109"/>
            <p:cNvSpPr>
              <a:spLocks noChangeArrowheads="1"/>
            </p:cNvSpPr>
            <p:nvPr/>
          </p:nvSpPr>
          <p:spPr bwMode="hidden">
            <a:xfrm>
              <a:off x="4930" y="1431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6078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4" name="Oval 110"/>
            <p:cNvSpPr>
              <a:spLocks noChangeArrowheads="1"/>
            </p:cNvSpPr>
            <p:nvPr/>
          </p:nvSpPr>
          <p:spPr bwMode="hidden">
            <a:xfrm>
              <a:off x="3835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5" name="Oval 111"/>
            <p:cNvSpPr>
              <a:spLocks noChangeArrowheads="1"/>
            </p:cNvSpPr>
            <p:nvPr/>
          </p:nvSpPr>
          <p:spPr bwMode="hidden">
            <a:xfrm>
              <a:off x="3286" y="143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6" name="Oval 112"/>
            <p:cNvSpPr>
              <a:spLocks noChangeArrowheads="1"/>
            </p:cNvSpPr>
            <p:nvPr/>
          </p:nvSpPr>
          <p:spPr bwMode="hidden">
            <a:xfrm>
              <a:off x="2972" y="1366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7" name="Oval 113"/>
            <p:cNvSpPr>
              <a:spLocks noChangeArrowheads="1"/>
            </p:cNvSpPr>
            <p:nvPr/>
          </p:nvSpPr>
          <p:spPr bwMode="hidden">
            <a:xfrm>
              <a:off x="3152" y="1292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8" name="Oval 114"/>
            <p:cNvSpPr>
              <a:spLocks noChangeArrowheads="1"/>
            </p:cNvSpPr>
            <p:nvPr/>
          </p:nvSpPr>
          <p:spPr bwMode="hidden">
            <a:xfrm>
              <a:off x="3020" y="1170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899" name="Oval 115"/>
            <p:cNvSpPr>
              <a:spLocks noChangeArrowheads="1"/>
            </p:cNvSpPr>
            <p:nvPr/>
          </p:nvSpPr>
          <p:spPr bwMode="hidden">
            <a:xfrm>
              <a:off x="2443" y="1368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0" name="Oval 116"/>
            <p:cNvSpPr>
              <a:spLocks noChangeArrowheads="1"/>
            </p:cNvSpPr>
            <p:nvPr/>
          </p:nvSpPr>
          <p:spPr bwMode="hidden">
            <a:xfrm>
              <a:off x="2301" y="1220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1" name="Oval 117"/>
            <p:cNvSpPr>
              <a:spLocks noChangeArrowheads="1"/>
            </p:cNvSpPr>
            <p:nvPr/>
          </p:nvSpPr>
          <p:spPr bwMode="hidden">
            <a:xfrm>
              <a:off x="2095" y="1284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2" name="Oval 118"/>
            <p:cNvSpPr>
              <a:spLocks noChangeArrowheads="1"/>
            </p:cNvSpPr>
            <p:nvPr/>
          </p:nvSpPr>
          <p:spPr bwMode="hidden">
            <a:xfrm>
              <a:off x="2228" y="1442"/>
              <a:ext cx="111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3" name="Oval 119"/>
            <p:cNvSpPr>
              <a:spLocks noChangeArrowheads="1"/>
            </p:cNvSpPr>
            <p:nvPr/>
          </p:nvSpPr>
          <p:spPr bwMode="hidden">
            <a:xfrm>
              <a:off x="1109" y="142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4" name="Oval 120"/>
            <p:cNvSpPr>
              <a:spLocks noChangeArrowheads="1"/>
            </p:cNvSpPr>
            <p:nvPr/>
          </p:nvSpPr>
          <p:spPr bwMode="hidden">
            <a:xfrm>
              <a:off x="611" y="1284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5" name="Oval 121"/>
            <p:cNvSpPr>
              <a:spLocks noChangeArrowheads="1"/>
            </p:cNvSpPr>
            <p:nvPr/>
          </p:nvSpPr>
          <p:spPr bwMode="hidden">
            <a:xfrm>
              <a:off x="305" y="1358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6" name="Oval 122"/>
            <p:cNvSpPr>
              <a:spLocks noChangeArrowheads="1"/>
            </p:cNvSpPr>
            <p:nvPr/>
          </p:nvSpPr>
          <p:spPr bwMode="hidden">
            <a:xfrm>
              <a:off x="156" y="1154"/>
              <a:ext cx="112" cy="50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7" name="Oval 123"/>
            <p:cNvSpPr>
              <a:spLocks noChangeArrowheads="1"/>
            </p:cNvSpPr>
            <p:nvPr/>
          </p:nvSpPr>
          <p:spPr bwMode="hidden">
            <a:xfrm>
              <a:off x="4538" y="136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8" name="Oval 124"/>
            <p:cNvSpPr>
              <a:spLocks noChangeArrowheads="1"/>
            </p:cNvSpPr>
            <p:nvPr/>
          </p:nvSpPr>
          <p:spPr bwMode="hidden">
            <a:xfrm>
              <a:off x="4407" y="1440"/>
              <a:ext cx="105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09" name="Oval 125"/>
            <p:cNvSpPr>
              <a:spLocks noChangeArrowheads="1"/>
            </p:cNvSpPr>
            <p:nvPr/>
          </p:nvSpPr>
          <p:spPr bwMode="hidden">
            <a:xfrm>
              <a:off x="3992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666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0" name="Oval 126"/>
            <p:cNvSpPr>
              <a:spLocks noChangeArrowheads="1"/>
            </p:cNvSpPr>
            <p:nvPr/>
          </p:nvSpPr>
          <p:spPr bwMode="hidden">
            <a:xfrm>
              <a:off x="3466" y="1356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1" name="Oval 127"/>
            <p:cNvSpPr>
              <a:spLocks noChangeArrowheads="1"/>
            </p:cNvSpPr>
            <p:nvPr/>
          </p:nvSpPr>
          <p:spPr bwMode="hidden">
            <a:xfrm>
              <a:off x="2852" y="1228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2" name="Oval 128"/>
            <p:cNvSpPr>
              <a:spLocks noChangeArrowheads="1"/>
            </p:cNvSpPr>
            <p:nvPr/>
          </p:nvSpPr>
          <p:spPr bwMode="hidden">
            <a:xfrm>
              <a:off x="2678" y="1109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3" name="Oval 129"/>
            <p:cNvSpPr>
              <a:spLocks noChangeArrowheads="1"/>
            </p:cNvSpPr>
            <p:nvPr/>
          </p:nvSpPr>
          <p:spPr bwMode="hidden">
            <a:xfrm>
              <a:off x="2859" y="1045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4" name="Oval 130"/>
            <p:cNvSpPr>
              <a:spLocks noChangeArrowheads="1"/>
            </p:cNvSpPr>
            <p:nvPr/>
          </p:nvSpPr>
          <p:spPr bwMode="hidden">
            <a:xfrm>
              <a:off x="1942" y="104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5" name="Oval 131"/>
            <p:cNvSpPr>
              <a:spLocks noChangeArrowheads="1"/>
            </p:cNvSpPr>
            <p:nvPr/>
          </p:nvSpPr>
          <p:spPr bwMode="hidden">
            <a:xfrm>
              <a:off x="1088" y="1277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6" name="Oval 132"/>
            <p:cNvSpPr>
              <a:spLocks noChangeArrowheads="1"/>
            </p:cNvSpPr>
            <p:nvPr/>
          </p:nvSpPr>
          <p:spPr bwMode="hidden">
            <a:xfrm>
              <a:off x="827" y="13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7" name="Oval 133"/>
            <p:cNvSpPr>
              <a:spLocks noChangeArrowheads="1"/>
            </p:cNvSpPr>
            <p:nvPr/>
          </p:nvSpPr>
          <p:spPr bwMode="hidden">
            <a:xfrm>
              <a:off x="537" y="1428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8" name="Oval 134"/>
            <p:cNvSpPr>
              <a:spLocks noChangeArrowheads="1"/>
            </p:cNvSpPr>
            <p:nvPr/>
          </p:nvSpPr>
          <p:spPr bwMode="hidden">
            <a:xfrm>
              <a:off x="635" y="106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19" name="Oval 135"/>
            <p:cNvSpPr>
              <a:spLocks noChangeArrowheads="1"/>
            </p:cNvSpPr>
            <p:nvPr/>
          </p:nvSpPr>
          <p:spPr bwMode="hidden">
            <a:xfrm>
              <a:off x="1540" y="1050"/>
              <a:ext cx="106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0" name="Oval 136"/>
            <p:cNvSpPr>
              <a:spLocks noChangeArrowheads="1"/>
            </p:cNvSpPr>
            <p:nvPr/>
          </p:nvSpPr>
          <p:spPr bwMode="hidden">
            <a:xfrm>
              <a:off x="1120" y="1063"/>
              <a:ext cx="10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1" name="Oval 137"/>
            <p:cNvSpPr>
              <a:spLocks noChangeArrowheads="1"/>
            </p:cNvSpPr>
            <p:nvPr/>
          </p:nvSpPr>
          <p:spPr bwMode="hidden">
            <a:xfrm>
              <a:off x="4131" y="1284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2" name="Oval 138"/>
            <p:cNvSpPr>
              <a:spLocks noChangeArrowheads="1"/>
            </p:cNvSpPr>
            <p:nvPr/>
          </p:nvSpPr>
          <p:spPr bwMode="hidden">
            <a:xfrm>
              <a:off x="3477" y="116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3" name="Oval 139"/>
            <p:cNvSpPr>
              <a:spLocks noChangeArrowheads="1"/>
            </p:cNvSpPr>
            <p:nvPr/>
          </p:nvSpPr>
          <p:spPr bwMode="hidden">
            <a:xfrm>
              <a:off x="3315" y="122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4" name="Oval 140"/>
            <p:cNvSpPr>
              <a:spLocks noChangeArrowheads="1"/>
            </p:cNvSpPr>
            <p:nvPr/>
          </p:nvSpPr>
          <p:spPr bwMode="hidden">
            <a:xfrm>
              <a:off x="317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5" name="Oval 141"/>
            <p:cNvSpPr>
              <a:spLocks noChangeArrowheads="1"/>
            </p:cNvSpPr>
            <p:nvPr/>
          </p:nvSpPr>
          <p:spPr bwMode="hidden">
            <a:xfrm>
              <a:off x="2396" y="105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6" name="Oval 142"/>
            <p:cNvSpPr>
              <a:spLocks noChangeArrowheads="1"/>
            </p:cNvSpPr>
            <p:nvPr/>
          </p:nvSpPr>
          <p:spPr bwMode="hidden">
            <a:xfrm>
              <a:off x="2769" y="1446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7" name="Oval 143"/>
            <p:cNvSpPr>
              <a:spLocks noChangeArrowheads="1"/>
            </p:cNvSpPr>
            <p:nvPr/>
          </p:nvSpPr>
          <p:spPr bwMode="hidden">
            <a:xfrm>
              <a:off x="2656" y="1294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8" name="Oval 144"/>
            <p:cNvSpPr>
              <a:spLocks noChangeArrowheads="1"/>
            </p:cNvSpPr>
            <p:nvPr/>
          </p:nvSpPr>
          <p:spPr bwMode="hidden">
            <a:xfrm>
              <a:off x="2501" y="1159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29" name="Oval 145"/>
            <p:cNvSpPr>
              <a:spLocks noChangeArrowheads="1"/>
            </p:cNvSpPr>
            <p:nvPr/>
          </p:nvSpPr>
          <p:spPr bwMode="hidden">
            <a:xfrm>
              <a:off x="2222" y="1101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0" name="Oval 146"/>
            <p:cNvSpPr>
              <a:spLocks noChangeArrowheads="1"/>
            </p:cNvSpPr>
            <p:nvPr/>
          </p:nvSpPr>
          <p:spPr bwMode="hidden">
            <a:xfrm>
              <a:off x="2029" y="1162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1" name="Oval 147"/>
            <p:cNvSpPr>
              <a:spLocks noChangeArrowheads="1"/>
            </p:cNvSpPr>
            <p:nvPr/>
          </p:nvSpPr>
          <p:spPr bwMode="hidden">
            <a:xfrm>
              <a:off x="1875" y="13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2" name="Oval 148"/>
            <p:cNvSpPr>
              <a:spLocks noChangeArrowheads="1"/>
            </p:cNvSpPr>
            <p:nvPr/>
          </p:nvSpPr>
          <p:spPr bwMode="hidden">
            <a:xfrm>
              <a:off x="1809" y="1223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3" name="Oval 149"/>
            <p:cNvSpPr>
              <a:spLocks noChangeArrowheads="1"/>
            </p:cNvSpPr>
            <p:nvPr/>
          </p:nvSpPr>
          <p:spPr bwMode="hidden">
            <a:xfrm>
              <a:off x="1738" y="1098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4" name="Oval 150"/>
            <p:cNvSpPr>
              <a:spLocks noChangeArrowheads="1"/>
            </p:cNvSpPr>
            <p:nvPr/>
          </p:nvSpPr>
          <p:spPr bwMode="hidden">
            <a:xfrm>
              <a:off x="1583" y="1289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5" name="Oval 151"/>
            <p:cNvSpPr>
              <a:spLocks noChangeArrowheads="1"/>
            </p:cNvSpPr>
            <p:nvPr/>
          </p:nvSpPr>
          <p:spPr bwMode="hidden">
            <a:xfrm>
              <a:off x="1379" y="1343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7843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6" name="Oval 152"/>
            <p:cNvSpPr>
              <a:spLocks noChangeArrowheads="1"/>
            </p:cNvSpPr>
            <p:nvPr/>
          </p:nvSpPr>
          <p:spPr bwMode="hidden">
            <a:xfrm>
              <a:off x="1529" y="1156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7" name="Oval 153"/>
            <p:cNvSpPr>
              <a:spLocks noChangeArrowheads="1"/>
            </p:cNvSpPr>
            <p:nvPr/>
          </p:nvSpPr>
          <p:spPr bwMode="hidden">
            <a:xfrm>
              <a:off x="1294" y="1222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8" name="Oval 154"/>
            <p:cNvSpPr>
              <a:spLocks noChangeArrowheads="1"/>
            </p:cNvSpPr>
            <p:nvPr/>
          </p:nvSpPr>
          <p:spPr bwMode="hidden">
            <a:xfrm>
              <a:off x="1314" y="1112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39" name="Oval 155"/>
            <p:cNvSpPr>
              <a:spLocks noChangeArrowheads="1"/>
            </p:cNvSpPr>
            <p:nvPr/>
          </p:nvSpPr>
          <p:spPr bwMode="hidden">
            <a:xfrm>
              <a:off x="1082" y="116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0" name="Oval 156"/>
            <p:cNvSpPr>
              <a:spLocks noChangeArrowheads="1"/>
            </p:cNvSpPr>
            <p:nvPr/>
          </p:nvSpPr>
          <p:spPr bwMode="hidden">
            <a:xfrm>
              <a:off x="877" y="1121"/>
              <a:ext cx="112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1" name="Oval 157"/>
            <p:cNvSpPr>
              <a:spLocks noChangeArrowheads="1"/>
            </p:cNvSpPr>
            <p:nvPr/>
          </p:nvSpPr>
          <p:spPr bwMode="hidden">
            <a:xfrm>
              <a:off x="875" y="1216"/>
              <a:ext cx="11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2" name="Oval 158"/>
            <p:cNvSpPr>
              <a:spLocks noChangeArrowheads="1"/>
            </p:cNvSpPr>
            <p:nvPr/>
          </p:nvSpPr>
          <p:spPr bwMode="hidden">
            <a:xfrm>
              <a:off x="680" y="117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3" name="Oval 159"/>
            <p:cNvSpPr>
              <a:spLocks noChangeArrowheads="1"/>
            </p:cNvSpPr>
            <p:nvPr/>
          </p:nvSpPr>
          <p:spPr bwMode="hidden">
            <a:xfrm>
              <a:off x="411" y="123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4" name="Oval 160"/>
            <p:cNvSpPr>
              <a:spLocks noChangeArrowheads="1"/>
            </p:cNvSpPr>
            <p:nvPr/>
          </p:nvSpPr>
          <p:spPr bwMode="hidden">
            <a:xfrm>
              <a:off x="434" y="1100"/>
              <a:ext cx="112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5" name="Oval 161"/>
            <p:cNvSpPr>
              <a:spLocks noChangeArrowheads="1"/>
            </p:cNvSpPr>
            <p:nvPr/>
          </p:nvSpPr>
          <p:spPr bwMode="hidden">
            <a:xfrm>
              <a:off x="119" y="1312"/>
              <a:ext cx="111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6" name="Oval 162"/>
            <p:cNvSpPr>
              <a:spLocks noChangeArrowheads="1"/>
            </p:cNvSpPr>
            <p:nvPr/>
          </p:nvSpPr>
          <p:spPr bwMode="hidden">
            <a:xfrm>
              <a:off x="858" y="1001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7" name="Oval 163"/>
            <p:cNvSpPr>
              <a:spLocks noChangeArrowheads="1"/>
            </p:cNvSpPr>
            <p:nvPr/>
          </p:nvSpPr>
          <p:spPr bwMode="hidden">
            <a:xfrm>
              <a:off x="1341" y="1013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8" name="Oval 164"/>
            <p:cNvSpPr>
              <a:spLocks noChangeArrowheads="1"/>
            </p:cNvSpPr>
            <p:nvPr/>
          </p:nvSpPr>
          <p:spPr bwMode="hidden">
            <a:xfrm>
              <a:off x="1739" y="1008"/>
              <a:ext cx="101" cy="38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49" name="Oval 165"/>
            <p:cNvSpPr>
              <a:spLocks noChangeArrowheads="1"/>
            </p:cNvSpPr>
            <p:nvPr/>
          </p:nvSpPr>
          <p:spPr bwMode="hidden">
            <a:xfrm>
              <a:off x="2116" y="1001"/>
              <a:ext cx="100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0" name="Oval 166"/>
            <p:cNvSpPr>
              <a:spLocks noChangeArrowheads="1"/>
            </p:cNvSpPr>
            <p:nvPr/>
          </p:nvSpPr>
          <p:spPr bwMode="hidden">
            <a:xfrm>
              <a:off x="2320" y="941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1" name="Oval 167"/>
            <p:cNvSpPr>
              <a:spLocks noChangeArrowheads="1"/>
            </p:cNvSpPr>
            <p:nvPr/>
          </p:nvSpPr>
          <p:spPr bwMode="hidden">
            <a:xfrm>
              <a:off x="2601" y="995"/>
              <a:ext cx="101" cy="3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2" name="Oval 168"/>
            <p:cNvSpPr>
              <a:spLocks noChangeArrowheads="1"/>
            </p:cNvSpPr>
            <p:nvPr/>
          </p:nvSpPr>
          <p:spPr bwMode="hidden">
            <a:xfrm>
              <a:off x="1667" y="1420"/>
              <a:ext cx="106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8470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3" name="Oval 169"/>
            <p:cNvSpPr>
              <a:spLocks noChangeArrowheads="1"/>
            </p:cNvSpPr>
            <p:nvPr/>
          </p:nvSpPr>
          <p:spPr bwMode="hidden">
            <a:xfrm>
              <a:off x="2557" y="1516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882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4" name="Oval 170"/>
            <p:cNvSpPr>
              <a:spLocks noChangeArrowheads="1"/>
            </p:cNvSpPr>
            <p:nvPr/>
          </p:nvSpPr>
          <p:spPr bwMode="hidden">
            <a:xfrm>
              <a:off x="3619" y="1287"/>
              <a:ext cx="112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5" name="Oval 171"/>
            <p:cNvSpPr>
              <a:spLocks noChangeArrowheads="1"/>
            </p:cNvSpPr>
            <p:nvPr/>
          </p:nvSpPr>
          <p:spPr bwMode="hidden">
            <a:xfrm>
              <a:off x="3791" y="1212"/>
              <a:ext cx="111" cy="51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6" name="Oval 172"/>
            <p:cNvSpPr>
              <a:spLocks noChangeArrowheads="1"/>
            </p:cNvSpPr>
            <p:nvPr/>
          </p:nvSpPr>
          <p:spPr bwMode="hidden">
            <a:xfrm>
              <a:off x="213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7" name="Oval 173"/>
            <p:cNvSpPr>
              <a:spLocks noChangeArrowheads="1"/>
            </p:cNvSpPr>
            <p:nvPr/>
          </p:nvSpPr>
          <p:spPr bwMode="hidden">
            <a:xfrm>
              <a:off x="1264" y="908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8" name="Oval 174"/>
            <p:cNvSpPr>
              <a:spLocks noChangeArrowheads="1"/>
            </p:cNvSpPr>
            <p:nvPr/>
          </p:nvSpPr>
          <p:spPr bwMode="hidden">
            <a:xfrm>
              <a:off x="1471" y="869"/>
              <a:ext cx="79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59" name="Oval 175"/>
            <p:cNvSpPr>
              <a:spLocks noChangeArrowheads="1"/>
            </p:cNvSpPr>
            <p:nvPr/>
          </p:nvSpPr>
          <p:spPr bwMode="hidden">
            <a:xfrm>
              <a:off x="1650" y="824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0" name="Oval 176"/>
            <p:cNvSpPr>
              <a:spLocks noChangeArrowheads="1"/>
            </p:cNvSpPr>
            <p:nvPr/>
          </p:nvSpPr>
          <p:spPr bwMode="hidden">
            <a:xfrm>
              <a:off x="1918" y="869"/>
              <a:ext cx="84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1" name="Oval 177"/>
            <p:cNvSpPr>
              <a:spLocks noChangeArrowheads="1"/>
            </p:cNvSpPr>
            <p:nvPr/>
          </p:nvSpPr>
          <p:spPr bwMode="hidden">
            <a:xfrm>
              <a:off x="1720" y="923"/>
              <a:ext cx="83" cy="3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2" name="Oval 178"/>
            <p:cNvSpPr>
              <a:spLocks noChangeArrowheads="1"/>
            </p:cNvSpPr>
            <p:nvPr/>
          </p:nvSpPr>
          <p:spPr bwMode="hidden">
            <a:xfrm>
              <a:off x="1913" y="957"/>
              <a:ext cx="95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3" name="Oval 179"/>
            <p:cNvSpPr>
              <a:spLocks noChangeArrowheads="1"/>
            </p:cNvSpPr>
            <p:nvPr/>
          </p:nvSpPr>
          <p:spPr bwMode="hidden">
            <a:xfrm>
              <a:off x="1541" y="962"/>
              <a:ext cx="89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4" name="Oval 180"/>
            <p:cNvSpPr>
              <a:spLocks noChangeArrowheads="1"/>
            </p:cNvSpPr>
            <p:nvPr/>
          </p:nvSpPr>
          <p:spPr bwMode="hidden">
            <a:xfrm>
              <a:off x="1076" y="953"/>
              <a:ext cx="101" cy="45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5" name="Oval 181"/>
            <p:cNvSpPr>
              <a:spLocks noChangeArrowheads="1"/>
            </p:cNvSpPr>
            <p:nvPr/>
          </p:nvSpPr>
          <p:spPr bwMode="hidden">
            <a:xfrm>
              <a:off x="1983" y="4027"/>
              <a:ext cx="195" cy="10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6" name="Oval 182"/>
            <p:cNvSpPr>
              <a:spLocks noChangeArrowheads="1"/>
            </p:cNvSpPr>
            <p:nvPr/>
          </p:nvSpPr>
          <p:spPr bwMode="hidden">
            <a:xfrm>
              <a:off x="2460" y="3671"/>
              <a:ext cx="196" cy="11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7" name="Oval 183"/>
            <p:cNvSpPr>
              <a:spLocks noChangeArrowheads="1"/>
            </p:cNvSpPr>
            <p:nvPr/>
          </p:nvSpPr>
          <p:spPr bwMode="hidden">
            <a:xfrm>
              <a:off x="3238" y="3121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8" name="Oval 184"/>
            <p:cNvSpPr>
              <a:spLocks noChangeArrowheads="1"/>
            </p:cNvSpPr>
            <p:nvPr/>
          </p:nvSpPr>
          <p:spPr bwMode="hidden">
            <a:xfrm>
              <a:off x="3550" y="2880"/>
              <a:ext cx="157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69" name="Oval 185"/>
            <p:cNvSpPr>
              <a:spLocks noChangeArrowheads="1"/>
            </p:cNvSpPr>
            <p:nvPr/>
          </p:nvSpPr>
          <p:spPr bwMode="hidden">
            <a:xfrm>
              <a:off x="2892" y="3377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0" name="Oval 186"/>
            <p:cNvSpPr>
              <a:spLocks noChangeArrowheads="1"/>
            </p:cNvSpPr>
            <p:nvPr/>
          </p:nvSpPr>
          <p:spPr bwMode="hidden">
            <a:xfrm>
              <a:off x="3869" y="2657"/>
              <a:ext cx="151" cy="84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1" name="Oval 187"/>
            <p:cNvSpPr>
              <a:spLocks noChangeArrowheads="1"/>
            </p:cNvSpPr>
            <p:nvPr/>
          </p:nvSpPr>
          <p:spPr bwMode="hidden">
            <a:xfrm>
              <a:off x="4090" y="2475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2" name="Oval 188"/>
            <p:cNvSpPr>
              <a:spLocks noChangeArrowheads="1"/>
            </p:cNvSpPr>
            <p:nvPr/>
          </p:nvSpPr>
          <p:spPr bwMode="hidden">
            <a:xfrm>
              <a:off x="4327" y="2314"/>
              <a:ext cx="134" cy="72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3" name="Oval 189"/>
            <p:cNvSpPr>
              <a:spLocks noChangeArrowheads="1"/>
            </p:cNvSpPr>
            <p:nvPr/>
          </p:nvSpPr>
          <p:spPr bwMode="hidden">
            <a:xfrm>
              <a:off x="4712" y="202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4" name="Oval 190"/>
            <p:cNvSpPr>
              <a:spLocks noChangeArrowheads="1"/>
            </p:cNvSpPr>
            <p:nvPr/>
          </p:nvSpPr>
          <p:spPr bwMode="hidden">
            <a:xfrm>
              <a:off x="4533" y="2162"/>
              <a:ext cx="139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5" name="Oval 191"/>
            <p:cNvSpPr>
              <a:spLocks noChangeArrowheads="1"/>
            </p:cNvSpPr>
            <p:nvPr/>
          </p:nvSpPr>
          <p:spPr bwMode="hidden">
            <a:xfrm>
              <a:off x="4863" y="1920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6" name="Oval 192"/>
            <p:cNvSpPr>
              <a:spLocks noChangeArrowheads="1"/>
            </p:cNvSpPr>
            <p:nvPr/>
          </p:nvSpPr>
          <p:spPr bwMode="hidden">
            <a:xfrm>
              <a:off x="5009" y="1807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7" name="Oval 193"/>
            <p:cNvSpPr>
              <a:spLocks noChangeArrowheads="1"/>
            </p:cNvSpPr>
            <p:nvPr/>
          </p:nvSpPr>
          <p:spPr bwMode="hidden">
            <a:xfrm>
              <a:off x="5161" y="1702"/>
              <a:ext cx="123" cy="50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8" name="Oval 194"/>
            <p:cNvSpPr>
              <a:spLocks noChangeArrowheads="1"/>
            </p:cNvSpPr>
            <p:nvPr/>
          </p:nvSpPr>
          <p:spPr bwMode="hidden">
            <a:xfrm>
              <a:off x="5277" y="1614"/>
              <a:ext cx="124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79" name="Oval 195"/>
            <p:cNvSpPr>
              <a:spLocks noChangeArrowheads="1"/>
            </p:cNvSpPr>
            <p:nvPr/>
          </p:nvSpPr>
          <p:spPr bwMode="hidden">
            <a:xfrm>
              <a:off x="5398" y="1521"/>
              <a:ext cx="123" cy="51"/>
            </a:xfrm>
            <a:prstGeom prst="ellipse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0" name="Oval 196"/>
            <p:cNvSpPr>
              <a:spLocks noChangeArrowheads="1"/>
            </p:cNvSpPr>
            <p:nvPr/>
          </p:nvSpPr>
          <p:spPr bwMode="hidden">
            <a:xfrm>
              <a:off x="3255" y="4071"/>
              <a:ext cx="196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1" name="Oval 197"/>
            <p:cNvSpPr>
              <a:spLocks noChangeArrowheads="1"/>
            </p:cNvSpPr>
            <p:nvPr/>
          </p:nvSpPr>
          <p:spPr bwMode="hidden">
            <a:xfrm>
              <a:off x="3651" y="3693"/>
              <a:ext cx="196" cy="11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2" name="Oval 198"/>
            <p:cNvSpPr>
              <a:spLocks noChangeArrowheads="1"/>
            </p:cNvSpPr>
            <p:nvPr/>
          </p:nvSpPr>
          <p:spPr bwMode="hidden">
            <a:xfrm>
              <a:off x="4773" y="3705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3" name="Oval 199"/>
            <p:cNvSpPr>
              <a:spLocks noChangeArrowheads="1"/>
            </p:cNvSpPr>
            <p:nvPr/>
          </p:nvSpPr>
          <p:spPr bwMode="hidden">
            <a:xfrm>
              <a:off x="4491" y="4049"/>
              <a:ext cx="196" cy="10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4" name="Oval 200"/>
            <p:cNvSpPr>
              <a:spLocks noChangeArrowheads="1"/>
            </p:cNvSpPr>
            <p:nvPr/>
          </p:nvSpPr>
          <p:spPr bwMode="hidden">
            <a:xfrm>
              <a:off x="3989" y="3396"/>
              <a:ext cx="168" cy="9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5" name="Oval 201"/>
            <p:cNvSpPr>
              <a:spLocks noChangeArrowheads="1"/>
            </p:cNvSpPr>
            <p:nvPr/>
          </p:nvSpPr>
          <p:spPr bwMode="hidden">
            <a:xfrm>
              <a:off x="4263" y="3141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6" name="Oval 202"/>
            <p:cNvSpPr>
              <a:spLocks noChangeArrowheads="1"/>
            </p:cNvSpPr>
            <p:nvPr/>
          </p:nvSpPr>
          <p:spPr bwMode="hidden">
            <a:xfrm>
              <a:off x="5044" y="3418"/>
              <a:ext cx="167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7" name="Oval 203"/>
            <p:cNvSpPr>
              <a:spLocks noChangeArrowheads="1"/>
            </p:cNvSpPr>
            <p:nvPr/>
          </p:nvSpPr>
          <p:spPr bwMode="hidden">
            <a:xfrm>
              <a:off x="4553" y="28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8" name="Oval 204"/>
            <p:cNvSpPr>
              <a:spLocks noChangeArrowheads="1"/>
            </p:cNvSpPr>
            <p:nvPr/>
          </p:nvSpPr>
          <p:spPr bwMode="hidden">
            <a:xfrm>
              <a:off x="5293" y="3116"/>
              <a:ext cx="168" cy="95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89" name="Oval 205"/>
            <p:cNvSpPr>
              <a:spLocks noChangeArrowheads="1"/>
            </p:cNvSpPr>
            <p:nvPr/>
          </p:nvSpPr>
          <p:spPr bwMode="hidden">
            <a:xfrm>
              <a:off x="5497" y="2879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0" name="Oval 206"/>
            <p:cNvSpPr>
              <a:spLocks noChangeArrowheads="1"/>
            </p:cNvSpPr>
            <p:nvPr/>
          </p:nvSpPr>
          <p:spPr bwMode="hidden">
            <a:xfrm>
              <a:off x="4772" y="2673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1" name="Oval 207"/>
            <p:cNvSpPr>
              <a:spLocks noChangeArrowheads="1"/>
            </p:cNvSpPr>
            <p:nvPr/>
          </p:nvSpPr>
          <p:spPr bwMode="hidden">
            <a:xfrm>
              <a:off x="4966" y="2488"/>
              <a:ext cx="156" cy="84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2" name="Oval 208"/>
            <p:cNvSpPr>
              <a:spLocks noChangeArrowheads="1"/>
            </p:cNvSpPr>
            <p:nvPr/>
          </p:nvSpPr>
          <p:spPr bwMode="hidden">
            <a:xfrm>
              <a:off x="5444" y="2052"/>
              <a:ext cx="134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3" name="Oval 209"/>
            <p:cNvSpPr>
              <a:spLocks noChangeArrowheads="1"/>
            </p:cNvSpPr>
            <p:nvPr/>
          </p:nvSpPr>
          <p:spPr bwMode="hidden">
            <a:xfrm>
              <a:off x="5161" y="2314"/>
              <a:ext cx="140" cy="7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4" name="Oval 210"/>
            <p:cNvSpPr>
              <a:spLocks noChangeArrowheads="1"/>
            </p:cNvSpPr>
            <p:nvPr/>
          </p:nvSpPr>
          <p:spPr bwMode="hidden">
            <a:xfrm>
              <a:off x="5318" y="2176"/>
              <a:ext cx="134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5" name="Oval 211"/>
            <p:cNvSpPr>
              <a:spLocks noChangeArrowheads="1"/>
            </p:cNvSpPr>
            <p:nvPr/>
          </p:nvSpPr>
          <p:spPr bwMode="hidden">
            <a:xfrm>
              <a:off x="5581" y="1933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6" name="Oval 212"/>
            <p:cNvSpPr>
              <a:spLocks noChangeArrowheads="1"/>
            </p:cNvSpPr>
            <p:nvPr/>
          </p:nvSpPr>
          <p:spPr bwMode="hidden">
            <a:xfrm>
              <a:off x="5689" y="1811"/>
              <a:ext cx="128" cy="61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7647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7" name="Oval 213"/>
            <p:cNvSpPr>
              <a:spLocks noChangeArrowheads="1"/>
            </p:cNvSpPr>
            <p:nvPr/>
          </p:nvSpPr>
          <p:spPr bwMode="hidden">
            <a:xfrm>
              <a:off x="5663" y="2680"/>
              <a:ext cx="156" cy="83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5451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8" name="Oval 214"/>
            <p:cNvSpPr>
              <a:spLocks noChangeArrowheads="1"/>
            </p:cNvSpPr>
            <p:nvPr/>
          </p:nvSpPr>
          <p:spPr bwMode="hidden">
            <a:xfrm>
              <a:off x="-65" y="2865"/>
              <a:ext cx="150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69804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6999" name="Oval 215"/>
            <p:cNvSpPr>
              <a:spLocks noChangeArrowheads="1"/>
            </p:cNvSpPr>
            <p:nvPr/>
          </p:nvSpPr>
          <p:spPr bwMode="hidden">
            <a:xfrm>
              <a:off x="2" y="2477"/>
              <a:ext cx="156" cy="89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7568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7000" name="Oval 216"/>
            <p:cNvSpPr>
              <a:spLocks noChangeArrowheads="1"/>
            </p:cNvSpPr>
            <p:nvPr/>
          </p:nvSpPr>
          <p:spPr bwMode="hidden">
            <a:xfrm>
              <a:off x="-9" y="1436"/>
              <a:ext cx="106" cy="44"/>
            </a:xfrm>
            <a:prstGeom prst="ellipse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  <p:sp>
          <p:nvSpPr>
            <p:cNvPr id="247001" name="Oval 217"/>
            <p:cNvSpPr>
              <a:spLocks noChangeArrowheads="1"/>
            </p:cNvSpPr>
            <p:nvPr/>
          </p:nvSpPr>
          <p:spPr bwMode="hidden">
            <a:xfrm>
              <a:off x="5624" y="4010"/>
              <a:ext cx="201" cy="106"/>
            </a:xfrm>
            <a:prstGeom prst="ellipse">
              <a:avLst/>
            </a:prstGeom>
            <a:gradFill rotWithShape="0">
              <a:gsLst>
                <a:gs pos="0">
                  <a:schemeClr val="accent2"/>
                </a:gs>
                <a:gs pos="100000">
                  <a:schemeClr val="accent2">
                    <a:gamma/>
                    <a:shade val="39216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>
                <a:latin typeface="Arial" pitchFamily="34" charset="0"/>
              </a:endParaRPr>
            </a:p>
          </p:txBody>
        </p:sp>
      </p:grpSp>
      <p:sp>
        <p:nvSpPr>
          <p:cNvPr id="247002" name="Rectangle 2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fld id="{898542D4-FEB7-4543-9C5E-39DC83E7BD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47003" name="Rectangle 2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7004" name="Rectangle 2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effectLst>
                  <a:outerShdw blurRad="38100" dist="38100" dir="2700000" algn="tl">
                    <a:srgbClr val="000000"/>
                  </a:outerShdw>
                </a:effectLst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7005" name="Rectangle 221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7006" name="Rectangle 22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7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  <p:sldLayoutId id="2147483824" r:id="rId12"/>
    <p:sldLayoutId id="2147483825" r:id="rId13"/>
    <p:sldLayoutId id="2147483826" r:id="rId14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Blip>
          <a:blip r:embed="rId16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188912"/>
            <a:ext cx="8135937" cy="259714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b="1" dirty="0" smtClean="0">
                <a:solidFill>
                  <a:srgbClr val="800000"/>
                </a:solidFill>
              </a:rPr>
              <a:t>Ломоносов М.Ю. Его роль в развитии языкознания </a:t>
            </a:r>
            <a:endParaRPr lang="ru-RU" sz="4000" b="1" dirty="0" smtClean="0">
              <a:solidFill>
                <a:srgbClr val="800000"/>
              </a:solidFill>
            </a:endParaRPr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72198" y="5500702"/>
            <a:ext cx="3071802" cy="1357298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 Кулиш А.А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000" dirty="0" smtClean="0"/>
              <a:t>72 группа</a:t>
            </a: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Смерть М.В.Ломоносова</a:t>
            </a:r>
          </a:p>
        </p:txBody>
      </p:sp>
      <p:sp>
        <p:nvSpPr>
          <p:cNvPr id="209923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851275" y="1628775"/>
            <a:ext cx="5041900" cy="4530725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800" smtClean="0"/>
              <a:t>4(5) апреля 1765 года М.В. Ломоносов умер на 54 году жизни, после тяжелой болезни, в Петербурге, похоронен на кладбище Александро-Невской лавры.</a:t>
            </a:r>
          </a:p>
        </p:txBody>
      </p:sp>
      <p:pic>
        <p:nvPicPr>
          <p:cNvPr id="17412" name="Picture 4" descr="180px-Lomonosov_Grave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388" y="1557338"/>
            <a:ext cx="3509962" cy="46799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5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26035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smtClean="0"/>
              <a:t>Достижения Михаила Васильевича Ломоносова в области наук.</a:t>
            </a:r>
          </a:p>
        </p:txBody>
      </p:sp>
      <p:graphicFrame>
        <p:nvGraphicFramePr>
          <p:cNvPr id="2050" name="Diagram 10"/>
          <p:cNvGraphicFramePr>
            <a:graphicFrameLocks/>
          </p:cNvGraphicFramePr>
          <p:nvPr>
            <p:ph type="dgm" idx="4294967295"/>
          </p:nvPr>
        </p:nvGraphicFramePr>
        <p:xfrm>
          <a:off x="468313" y="1844675"/>
          <a:ext cx="8208962" cy="446405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Ломоносов – ученый.</a:t>
            </a:r>
            <a:endParaRPr lang="ru-RU" smtClean="0"/>
          </a:p>
        </p:txBody>
      </p:sp>
      <p:sp>
        <p:nvSpPr>
          <p:cNvPr id="12493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3924300" y="1600200"/>
            <a:ext cx="4762500" cy="45339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Ломоносов в 1743 написал «Краткое руководство к риторике </a:t>
            </a:r>
            <a:r>
              <a:rPr lang="ru-RU" sz="1800" dirty="0" smtClean="0"/>
              <a:t>на пользу </a:t>
            </a:r>
            <a:r>
              <a:rPr lang="ru-RU" sz="1800" dirty="0" smtClean="0"/>
              <a:t>любителей сладкоречия» на русском языке</a:t>
            </a:r>
            <a:r>
              <a:rPr lang="ru-RU" sz="1800" dirty="0" smtClean="0"/>
              <a:t>.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 Основной труд </a:t>
            </a:r>
            <a:r>
              <a:rPr lang="ru-RU" sz="1800" dirty="0" smtClean="0"/>
              <a:t>Ломоносова по риторике - «Риторика» 1748 года,  которая стала, по сути, первой в России </a:t>
            </a:r>
            <a:r>
              <a:rPr lang="ru-RU" sz="1800" dirty="0" smtClean="0"/>
              <a:t>хрестоматией мировой </a:t>
            </a:r>
            <a:r>
              <a:rPr lang="ru-RU" sz="1800" dirty="0" smtClean="0"/>
              <a:t>литературы, включавшей также лучшие произведения отечественной словесности. </a:t>
            </a:r>
            <a:endParaRPr lang="ru-RU" sz="1800" dirty="0" smtClean="0"/>
          </a:p>
          <a:p>
            <a:pPr eaLnBrk="1" hangingPunct="1">
              <a:lnSpc>
                <a:spcPct val="80000"/>
              </a:lnSpc>
              <a:defRPr/>
            </a:pPr>
            <a:r>
              <a:rPr lang="ru-RU" sz="1800" dirty="0" smtClean="0"/>
              <a:t>Пособия </a:t>
            </a:r>
            <a:r>
              <a:rPr lang="ru-RU" sz="1800" dirty="0" smtClean="0"/>
              <a:t>Ломоносова были первыми общедоступными руководствами по красноречию. Само определение риторики у </a:t>
            </a:r>
            <a:r>
              <a:rPr lang="ru-RU" sz="1800" dirty="0" smtClean="0"/>
              <a:t>него традиционно</a:t>
            </a:r>
            <a:r>
              <a:rPr lang="ru-RU" sz="1800" dirty="0" smtClean="0"/>
              <a:t>: "Красноречие есть искусство о всякой данной материи красно говорить и  тем приклонять других к своему  об оной мнению".</a:t>
            </a:r>
          </a:p>
        </p:txBody>
      </p:sp>
      <p:pic>
        <p:nvPicPr>
          <p:cNvPr id="18436" name="Picture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6463" y="1847850"/>
            <a:ext cx="2817812" cy="40290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35846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dirty="0">
                <a:latin typeface="+mj-lt"/>
              </a:rPr>
              <a:t> </a:t>
            </a:r>
            <a:r>
              <a:rPr lang="ru-RU" b="1" dirty="0">
                <a:latin typeface="+mj-lt"/>
                <a:cs typeface="Times New Roman" pitchFamily="18" charset="0"/>
              </a:rPr>
              <a:t>Важно подчеркнуть, что Ломоносов определил наиболее продуктивные для терминологии словообразовательные схемы:</a:t>
            </a:r>
          </a:p>
          <a:p>
            <a:pPr algn="just"/>
            <a:r>
              <a:rPr lang="ru-RU" dirty="0">
                <a:latin typeface="+mj-lt"/>
                <a:cs typeface="Times New Roman" pitchFamily="18" charset="0"/>
              </a:rPr>
              <a:t>1. Путем суффиксации (тягость);</a:t>
            </a:r>
          </a:p>
          <a:p>
            <a:pPr algn="just"/>
            <a:r>
              <a:rPr lang="ru-RU" dirty="0">
                <a:latin typeface="+mj-lt"/>
                <a:cs typeface="Times New Roman" pitchFamily="18" charset="0"/>
              </a:rPr>
              <a:t>2. Путем сочетания слов (зажигательное стекло, зрительная труба, преломленный луч).</a:t>
            </a:r>
          </a:p>
          <a:p>
            <a:pPr algn="just"/>
            <a:r>
              <a:rPr lang="ru-RU" dirty="0">
                <a:latin typeface="+mj-lt"/>
                <a:cs typeface="Times New Roman" pitchFamily="18" charset="0"/>
              </a:rPr>
              <a:t>Ломоносов при разработке терминологии держался следующих точно выраженных научных положений:</a:t>
            </a:r>
          </a:p>
          <a:p>
            <a:pPr algn="just"/>
            <a:r>
              <a:rPr lang="ru-RU" dirty="0">
                <a:latin typeface="+mj-lt"/>
                <a:cs typeface="Times New Roman" pitchFamily="18" charset="0"/>
              </a:rPr>
              <a:t>а) чужестранные слова научные и термины надо переводить на русский язык;</a:t>
            </a:r>
          </a:p>
          <a:p>
            <a:pPr algn="just"/>
            <a:r>
              <a:rPr lang="ru-RU" dirty="0">
                <a:latin typeface="+mj-lt"/>
                <a:cs typeface="Times New Roman" pitchFamily="18" charset="0"/>
              </a:rPr>
              <a:t>б) оставлять непереведенными слова лишь в случае невозможности подыскать вполне равнозначное русское слово или когда иностранное слово получило всеобщее распространение;</a:t>
            </a:r>
          </a:p>
          <a:p>
            <a:pPr algn="just"/>
            <a:r>
              <a:rPr lang="ru-RU" dirty="0">
                <a:latin typeface="+mj-lt"/>
                <a:cs typeface="Times New Roman" pitchFamily="18" charset="0"/>
              </a:rPr>
              <a:t>в) </a:t>
            </a:r>
            <a:r>
              <a:rPr lang="ru-RU" dirty="0" err="1">
                <a:latin typeface="+mj-lt"/>
                <a:cs typeface="Times New Roman" pitchFamily="18" charset="0"/>
              </a:rPr>
              <a:t>в</a:t>
            </a:r>
            <a:r>
              <a:rPr lang="ru-RU" dirty="0">
                <a:latin typeface="+mj-lt"/>
                <a:cs typeface="Times New Roman" pitchFamily="18" charset="0"/>
              </a:rPr>
              <a:t> этом случае придавать иностранному слову форму, наиболее сродную русскому языку.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Русский язык и литература:</a:t>
            </a:r>
          </a:p>
        </p:txBody>
      </p:sp>
      <p:sp>
        <p:nvSpPr>
          <p:cNvPr id="1013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412875"/>
            <a:ext cx="7905750" cy="38893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chemeClr val="tx2"/>
                </a:solidFill>
              </a:rPr>
              <a:t>		 Ломоносов – автор «Российской грамматики» (1755 год). Он упорядочил письменную речь и разделил язык на </a:t>
            </a:r>
            <a:r>
              <a:rPr lang="ru-RU" sz="2400" b="1" smtClean="0"/>
              <a:t>«три рода речений», три «штиля»: высокий, средний, низкий.</a:t>
            </a:r>
            <a:endParaRPr lang="ru-RU" sz="2400" smtClean="0">
              <a:solidFill>
                <a:schemeClr val="tx2"/>
              </a:solidFill>
            </a:endParaRP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chemeClr val="tx2"/>
                </a:solidFill>
              </a:rPr>
              <a:t>		В зависимости от соотношения разных стилистических пластов языка (старославянская, литературная и разговорная лексика), Ломоносов регламентировал жанровые требования: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smtClean="0">
                <a:solidFill>
                  <a:schemeClr val="tx2"/>
                </a:solidFill>
              </a:rPr>
              <a:t>		</a:t>
            </a:r>
            <a:r>
              <a:rPr lang="ru-RU" sz="2400" b="1" smtClean="0"/>
              <a:t>	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smtClean="0"/>
          </a:p>
        </p:txBody>
      </p:sp>
      <p:graphicFrame>
        <p:nvGraphicFramePr>
          <p:cNvPr id="208900" name="Group 4"/>
          <p:cNvGraphicFramePr>
            <a:graphicFrameLocks noGrp="1"/>
          </p:cNvGraphicFramePr>
          <p:nvPr/>
        </p:nvGraphicFramePr>
        <p:xfrm>
          <a:off x="971550" y="4724400"/>
          <a:ext cx="7056438" cy="1584326"/>
        </p:xfrm>
        <a:graphic>
          <a:graphicData uri="http://schemas.openxmlformats.org/drawingml/2006/table">
            <a:tbl>
              <a:tblPr/>
              <a:tblGrid>
                <a:gridCol w="1763713"/>
                <a:gridCol w="1765300"/>
                <a:gridCol w="1763712"/>
                <a:gridCol w="1763713"/>
              </a:tblGrid>
              <a:tr h="5286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Высокий стиль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Средний стиль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Низкий стиль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705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Жанры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Трагедии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Повести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Комедии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86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Оды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Стихотворения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Басни, сатиры</a:t>
                      </a: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4601" name="Rectangle 25"/>
          <p:cNvSpPr>
            <a:spLocks noChangeArrowheads="1"/>
          </p:cNvSpPr>
          <p:nvPr/>
        </p:nvSpPr>
        <p:spPr bwMode="auto">
          <a:xfrm>
            <a:off x="0" y="3962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600" smtClean="0"/>
              <a:t>Выдающиеся русские люди высоко ценили заслуги М.В.Ломоносова.</a:t>
            </a:r>
          </a:p>
        </p:txBody>
      </p:sp>
      <p:sp>
        <p:nvSpPr>
          <p:cNvPr id="143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750" y="1844675"/>
            <a:ext cx="8229600" cy="4530725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defRPr/>
            </a:pPr>
            <a:r>
              <a:rPr lang="ru-RU" sz="2800" smtClean="0"/>
              <a:t>«Слово твое, живущее присно и во веки в творениях твоих, слово российского племени, тобою обновленное, пролетит во устах народных за необразимый горизонт столетий» - писал </a:t>
            </a:r>
            <a:r>
              <a:rPr lang="ru-RU" sz="2800" b="1" smtClean="0">
                <a:solidFill>
                  <a:srgbClr val="FF0000"/>
                </a:solidFill>
              </a:rPr>
              <a:t>А.Н.Радищев</a:t>
            </a:r>
          </a:p>
          <a:p>
            <a:pPr algn="just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ru-RU" sz="2800" b="1" smtClean="0">
              <a:solidFill>
                <a:srgbClr val="FF0000"/>
              </a:solidFill>
            </a:endParaRPr>
          </a:p>
          <a:p>
            <a:pPr algn="just" eaLnBrk="1" hangingPunct="1">
              <a:lnSpc>
                <a:spcPct val="80000"/>
              </a:lnSpc>
              <a:defRPr/>
            </a:pPr>
            <a:r>
              <a:rPr lang="ru-RU" sz="2800" smtClean="0"/>
              <a:t>«Ломоносов был великий человек. Между Петром </a:t>
            </a:r>
            <a:r>
              <a:rPr lang="en-US" sz="2800" smtClean="0"/>
              <a:t>I</a:t>
            </a:r>
            <a:r>
              <a:rPr lang="ru-RU" sz="2800" smtClean="0"/>
              <a:t> и Екатериною </a:t>
            </a:r>
            <a:r>
              <a:rPr lang="en-US" sz="2800" smtClean="0"/>
              <a:t>II</a:t>
            </a:r>
            <a:r>
              <a:rPr lang="ru-RU" sz="2800" smtClean="0"/>
              <a:t> он один является самобытным сподвижником просвещения. Он создал первый университет. Он, лучше сказать, сам был первым университетом.» - сказал о нам замечательно </a:t>
            </a:r>
            <a:r>
              <a:rPr lang="ru-RU" sz="2800" b="1" smtClean="0">
                <a:solidFill>
                  <a:srgbClr val="FF0000"/>
                </a:solidFill>
              </a:rPr>
              <a:t>А.С.Пушкин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7" name="Rectangle 9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chemeClr val="tx1"/>
                </a:solidFill>
              </a:rPr>
              <a:t>Именем Ломоносова названы:</a:t>
            </a:r>
          </a:p>
        </p:txBody>
      </p:sp>
      <p:sp>
        <p:nvSpPr>
          <p:cNvPr id="43018" name="Rectangle 10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61975" y="1617663"/>
            <a:ext cx="4005263" cy="4470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Московский государственный университет.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Архангельский театр драмы.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Национальный горный университет в Днепропетровске.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Кратер Ломоносова на Луне.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sz="2400" b="1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b="1" smtClean="0"/>
          </a:p>
        </p:txBody>
      </p:sp>
      <p:sp>
        <p:nvSpPr>
          <p:cNvPr id="43019" name="Rectangle 11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4648200" y="1600200"/>
            <a:ext cx="4038600" cy="45339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Именем Ломоносова названы многие улицы в городах России.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Ломоносовский проспект в Москве.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Гимназия Ломоносова в Риге.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b="1" smtClean="0"/>
              <a:t> Город в составе Петродворцового района Санкт-Петербурге.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ВНИМАНИЕ!!!</a:t>
            </a:r>
            <a:endParaRPr lang="ru-RU" dirty="0"/>
          </a:p>
        </p:txBody>
      </p:sp>
      <p:pic>
        <p:nvPicPr>
          <p:cNvPr id="4" name="Рисунок 3" descr="azot_lomonosov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57356" y="1285860"/>
            <a:ext cx="4786346" cy="514012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Как архангельский мужик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По своей и Божьей воле 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Стал разумен и велик.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800" smtClean="0"/>
              <a:t>             Н.Некрасов</a:t>
            </a:r>
          </a:p>
        </p:txBody>
      </p:sp>
      <p:pic>
        <p:nvPicPr>
          <p:cNvPr id="8195" name="Picture 3" descr="lomonosov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412875"/>
            <a:ext cx="3079750" cy="4202113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1" name="Rectangle 1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Жизнь Великого человека!</a:t>
            </a:r>
          </a:p>
        </p:txBody>
      </p:sp>
      <p:sp>
        <p:nvSpPr>
          <p:cNvPr id="5132" name="Rectangle 12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algn="ctr" eaLnBrk="1" hangingPunct="1">
              <a:buFont typeface="Wingdings" pitchFamily="2" charset="2"/>
              <a:buNone/>
              <a:defRPr/>
            </a:pPr>
            <a:endParaRPr lang="ru-RU" smtClean="0"/>
          </a:p>
          <a:p>
            <a:pPr algn="ctr" eaLnBrk="1" hangingPunct="1">
              <a:buFont typeface="Wingdings" pitchFamily="2" charset="2"/>
              <a:buNone/>
              <a:defRPr/>
            </a:pPr>
            <a:r>
              <a:rPr lang="ru-RU" sz="6600" b="1" u="sng" smtClean="0"/>
              <a:t>1711 – 1765</a:t>
            </a:r>
            <a:r>
              <a:rPr lang="ru-RU" sz="6600" smtClean="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От Холмогор до Санкт-Петербурга</a:t>
            </a:r>
          </a:p>
        </p:txBody>
      </p:sp>
      <p:sp>
        <p:nvSpPr>
          <p:cNvPr id="116739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000" smtClean="0"/>
              <a:t>         М. В. Ломоносов родился 8(19) ноября 1711 года в деревне одного из островов дельты Северной Двины против Холмогор Архангельской губернии. В девятилетнем возрасте он лишился матери, а мачеха была «злой и завистливой» и противилась его стремлениям.  Втайне от отца он получил на руки паспорт, отложил денег, одежду и с рыбным обозом отправился в Москву (декабрь 1730 года). </a:t>
            </a:r>
          </a:p>
        </p:txBody>
      </p:sp>
      <p:pic>
        <p:nvPicPr>
          <p:cNvPr id="12292" name="Picture 4" descr="2301-17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4405313" y="1992313"/>
            <a:ext cx="4270375" cy="3557587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Первые шаги в учебе…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1600200"/>
            <a:ext cx="4608512" cy="4530725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2800" smtClean="0"/>
              <a:t>Местный дьяк Семен Никитич Сабельников обучил Михаила читать и писать, и судьба повела его к Познанию и свершениям во имя России.</a:t>
            </a:r>
          </a:p>
        </p:txBody>
      </p:sp>
      <p:pic>
        <p:nvPicPr>
          <p:cNvPr id="13316" name="Picture 4" descr="ломоносв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800100" y="1868488"/>
            <a:ext cx="3352800" cy="399732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smtClean="0"/>
              <a:t>Самообразование Ломоносова осуществлялось на:</a:t>
            </a:r>
          </a:p>
        </p:txBody>
      </p:sp>
      <p:sp>
        <p:nvSpPr>
          <p:cNvPr id="182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916113"/>
            <a:ext cx="8675687" cy="4530725"/>
          </a:xfrm>
        </p:spPr>
        <p:txBody>
          <a:bodyPr/>
          <a:lstStyle/>
          <a:p>
            <a:pPr algn="just" eaLnBrk="1" hangingPunct="1">
              <a:defRPr/>
            </a:pPr>
            <a:r>
              <a:rPr lang="ru-RU" sz="3600" smtClean="0"/>
              <a:t>«Грамматике»Мелентия Смотрицкого,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3600" smtClean="0"/>
              <a:t> </a:t>
            </a:r>
          </a:p>
          <a:p>
            <a:pPr algn="just" eaLnBrk="1" hangingPunct="1">
              <a:defRPr/>
            </a:pPr>
            <a:r>
              <a:rPr lang="ru-RU" sz="3600" smtClean="0"/>
              <a:t>«Арифметике» Леона Магницкого, </a:t>
            </a:r>
          </a:p>
          <a:p>
            <a:pPr algn="just" eaLnBrk="1" hangingPunct="1">
              <a:buFont typeface="Wingdings" pitchFamily="2" charset="2"/>
              <a:buNone/>
              <a:defRPr/>
            </a:pPr>
            <a:endParaRPr lang="ru-RU" sz="3600" smtClean="0"/>
          </a:p>
          <a:p>
            <a:pPr algn="just" eaLnBrk="1" hangingPunct="1">
              <a:defRPr/>
            </a:pPr>
            <a:r>
              <a:rPr lang="ru-RU" sz="3600" smtClean="0"/>
              <a:t>«Псалтыре» Симеона Полоцкого.</a:t>
            </a:r>
            <a:r>
              <a:rPr lang="ru-RU" sz="4000" smtClean="0"/>
              <a:t> </a:t>
            </a:r>
          </a:p>
          <a:p>
            <a:pPr algn="just" eaLnBrk="1" hangingPunct="1">
              <a:defRPr/>
            </a:pPr>
            <a:endParaRPr lang="ru-RU" sz="4000" smtClean="0"/>
          </a:p>
          <a:p>
            <a:pPr algn="just" eaLnBrk="1" hangingPunct="1">
              <a:buFont typeface="Wingdings" pitchFamily="2" charset="2"/>
              <a:buNone/>
              <a:defRPr/>
            </a:pPr>
            <a:r>
              <a:rPr lang="ru-RU" sz="4000" smtClean="0"/>
              <a:t>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4213" y="115888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smtClean="0"/>
              <a:t>Академии и университеты, которые покорил М.В.Ломоносов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59113" y="4508500"/>
            <a:ext cx="6400800" cy="1752600"/>
          </a:xfrm>
        </p:spPr>
        <p:txBody>
          <a:bodyPr/>
          <a:lstStyle/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ru-RU" sz="2800" smtClean="0"/>
              <a:t>Славяно-греко-латинская академия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ru-RU" sz="2800" smtClean="0"/>
              <a:t>Академия наук</a:t>
            </a:r>
          </a:p>
          <a:p>
            <a:pPr marL="609600" indent="-609600" algn="l" eaLnBrk="1" hangingPunct="1">
              <a:lnSpc>
                <a:spcPct val="80000"/>
              </a:lnSpc>
              <a:buFont typeface="Wingdings" pitchFamily="2" charset="2"/>
              <a:buAutoNum type="arabicParenR"/>
              <a:defRPr/>
            </a:pPr>
            <a:r>
              <a:rPr lang="ru-RU" sz="2800" smtClean="0"/>
              <a:t>Марбургский университет</a:t>
            </a:r>
          </a:p>
        </p:txBody>
      </p:sp>
      <p:pic>
        <p:nvPicPr>
          <p:cNvPr id="15364" name="Picture 4" descr="московская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2060575"/>
            <a:ext cx="2916237" cy="2095500"/>
          </a:xfrm>
        </p:spPr>
      </p:pic>
      <p:pic>
        <p:nvPicPr>
          <p:cNvPr id="15365" name="Picture 5" descr="01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5003800" y="2060575"/>
            <a:ext cx="3336925" cy="2160588"/>
          </a:xfrm>
        </p:spPr>
      </p:pic>
      <p:pic>
        <p:nvPicPr>
          <p:cNvPr id="15366" name="Picture 6" descr="славяно греко латинская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539750" y="4508500"/>
            <a:ext cx="2087563" cy="1944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0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/>
              <a:t>Личная жизнь.</a:t>
            </a:r>
          </a:p>
        </p:txBody>
      </p:sp>
      <p:sp>
        <p:nvSpPr>
          <p:cNvPr id="12800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algn="just" eaLnBrk="1" hangingPunct="1">
              <a:lnSpc>
                <a:spcPct val="90000"/>
              </a:lnSpc>
              <a:defRPr/>
            </a:pPr>
            <a:r>
              <a:rPr lang="ru-RU" sz="2000" smtClean="0"/>
              <a:t>Ломоносов женился еще за границей, в 1740 г., в Марбурге, на Елизавете Цильх. Семейная жизнь Ломоносова была, по-видимому, довольно спокойной. Из детей после Ломоносова осталась лишь единственная дочь Елена, вышедшая замуж за Константинова, сына брянского священника. Ее потомство, как и потомство сестры Ломоносова, в Архангельской губернии, существует доныне. </a:t>
            </a:r>
          </a:p>
        </p:txBody>
      </p:sp>
      <p:pic>
        <p:nvPicPr>
          <p:cNvPr id="16388" name="Picture 4" descr="180px-Lomonosov-house_marburg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>
          <a:xfrm>
            <a:off x="5159375" y="1631950"/>
            <a:ext cx="3186113" cy="4244975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7" name="Rectangle 7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260350"/>
            <a:ext cx="8229600" cy="138430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b="1" smtClean="0"/>
              <a:t>Качества, присущие М.В. Ломоносову.</a:t>
            </a:r>
          </a:p>
        </p:txBody>
      </p:sp>
      <p:graphicFrame>
        <p:nvGraphicFramePr>
          <p:cNvPr id="1026" name="Organization Chart 10"/>
          <p:cNvGraphicFramePr>
            <a:graphicFrameLocks/>
          </p:cNvGraphicFramePr>
          <p:nvPr>
            <p:ph type="dgm" idx="4294967295"/>
          </p:nvPr>
        </p:nvGraphicFramePr>
        <p:xfrm>
          <a:off x="323850" y="2133600"/>
          <a:ext cx="8208963" cy="4464050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очки">
  <a:themeElements>
    <a:clrScheme name="Точки 2">
      <a:dk1>
        <a:srgbClr val="5B5B89"/>
      </a:dk1>
      <a:lt1>
        <a:srgbClr val="FFFFFF"/>
      </a:lt1>
      <a:dk2>
        <a:srgbClr val="666699"/>
      </a:dk2>
      <a:lt2>
        <a:srgbClr val="DFDEF6"/>
      </a:lt2>
      <a:accent1>
        <a:srgbClr val="6666FF"/>
      </a:accent1>
      <a:accent2>
        <a:srgbClr val="52527C"/>
      </a:accent2>
      <a:accent3>
        <a:srgbClr val="B8B8CA"/>
      </a:accent3>
      <a:accent4>
        <a:srgbClr val="DADADA"/>
      </a:accent4>
      <a:accent5>
        <a:srgbClr val="B8B8FF"/>
      </a:accent5>
      <a:accent6>
        <a:srgbClr val="494970"/>
      </a:accent6>
      <a:hlink>
        <a:srgbClr val="9999FF"/>
      </a:hlink>
      <a:folHlink>
        <a:srgbClr val="CCCCFF"/>
      </a:folHlink>
    </a:clrScheme>
    <a:fontScheme name="Точки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очки 1">
        <a:dk1>
          <a:srgbClr val="00008A"/>
        </a:dk1>
        <a:lt1>
          <a:srgbClr val="FFFFFF"/>
        </a:lt1>
        <a:dk2>
          <a:srgbClr val="000099"/>
        </a:dk2>
        <a:lt2>
          <a:srgbClr val="FFFFFF"/>
        </a:lt2>
        <a:accent1>
          <a:srgbClr val="0099FF"/>
        </a:accent1>
        <a:accent2>
          <a:srgbClr val="00007A"/>
        </a:accent2>
        <a:accent3>
          <a:srgbClr val="AAAACA"/>
        </a:accent3>
        <a:accent4>
          <a:srgbClr val="DADADA"/>
        </a:accent4>
        <a:accent5>
          <a:srgbClr val="AACAFF"/>
        </a:accent5>
        <a:accent6>
          <a:srgbClr val="00006E"/>
        </a:accent6>
        <a:hlink>
          <a:srgbClr val="EAEAEA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2">
        <a:dk1>
          <a:srgbClr val="5B5B89"/>
        </a:dk1>
        <a:lt1>
          <a:srgbClr val="FFFFFF"/>
        </a:lt1>
        <a:dk2>
          <a:srgbClr val="666699"/>
        </a:dk2>
        <a:lt2>
          <a:srgbClr val="DFDEF6"/>
        </a:lt2>
        <a:accent1>
          <a:srgbClr val="6666FF"/>
        </a:accent1>
        <a:accent2>
          <a:srgbClr val="52527C"/>
        </a:accent2>
        <a:accent3>
          <a:srgbClr val="B8B8CA"/>
        </a:accent3>
        <a:accent4>
          <a:srgbClr val="DADADA"/>
        </a:accent4>
        <a:accent5>
          <a:srgbClr val="B8B8FF"/>
        </a:accent5>
        <a:accent6>
          <a:srgbClr val="494970"/>
        </a:accent6>
        <a:hlink>
          <a:srgbClr val="9999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3">
        <a:dk1>
          <a:srgbClr val="70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6000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560000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4">
        <a:dk1>
          <a:srgbClr val="000000"/>
        </a:dk1>
        <a:lt1>
          <a:srgbClr val="FDEB9D"/>
        </a:lt1>
        <a:dk2>
          <a:srgbClr val="000000"/>
        </a:dk2>
        <a:lt2>
          <a:srgbClr val="E0CE82"/>
        </a:lt2>
        <a:accent1>
          <a:srgbClr val="EAEAEA"/>
        </a:accent1>
        <a:accent2>
          <a:srgbClr val="C2B476"/>
        </a:accent2>
        <a:accent3>
          <a:srgbClr val="FEF3CC"/>
        </a:accent3>
        <a:accent4>
          <a:srgbClr val="000000"/>
        </a:accent4>
        <a:accent5>
          <a:srgbClr val="F3F3F3"/>
        </a:accent5>
        <a:accent6>
          <a:srgbClr val="B0A36A"/>
        </a:accent6>
        <a:hlink>
          <a:srgbClr val="A47900"/>
        </a:hlink>
        <a:folHlink>
          <a:srgbClr val="8C8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5">
        <a:dk1>
          <a:srgbClr val="5B5E52"/>
        </a:dk1>
        <a:lt1>
          <a:srgbClr val="FFFFFF"/>
        </a:lt1>
        <a:dk2>
          <a:srgbClr val="686B5D"/>
        </a:dk2>
        <a:lt2>
          <a:srgbClr val="CCD5C7"/>
        </a:lt2>
        <a:accent1>
          <a:srgbClr val="809EA8"/>
        </a:accent1>
        <a:accent2>
          <a:srgbClr val="4F5147"/>
        </a:accent2>
        <a:accent3>
          <a:srgbClr val="B9BAB6"/>
        </a:accent3>
        <a:accent4>
          <a:srgbClr val="DADADA"/>
        </a:accent4>
        <a:accent5>
          <a:srgbClr val="C0CCD1"/>
        </a:accent5>
        <a:accent6>
          <a:srgbClr val="47493F"/>
        </a:accent6>
        <a:hlink>
          <a:srgbClr val="AAA854"/>
        </a:hlink>
        <a:folHlink>
          <a:srgbClr val="E1D09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6">
        <a:dk1>
          <a:srgbClr val="46532B"/>
        </a:dk1>
        <a:lt1>
          <a:srgbClr val="FFFFFF"/>
        </a:lt1>
        <a:dk2>
          <a:srgbClr val="4E5D31"/>
        </a:dk2>
        <a:lt2>
          <a:srgbClr val="FFFFCC"/>
        </a:lt2>
        <a:accent1>
          <a:srgbClr val="8F8C00"/>
        </a:accent1>
        <a:accent2>
          <a:srgbClr val="424F29"/>
        </a:accent2>
        <a:accent3>
          <a:srgbClr val="B2B6AD"/>
        </a:accent3>
        <a:accent4>
          <a:srgbClr val="DADADA"/>
        </a:accent4>
        <a:accent5>
          <a:srgbClr val="C6C5AA"/>
        </a:accent5>
        <a:accent6>
          <a:srgbClr val="3B4724"/>
        </a:accent6>
        <a:hlink>
          <a:srgbClr val="33CC33"/>
        </a:hlink>
        <a:folHlink>
          <a:srgbClr val="00A1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7">
        <a:dk1>
          <a:srgbClr val="007673"/>
        </a:dk1>
        <a:lt1>
          <a:srgbClr val="FFFFFF"/>
        </a:lt1>
        <a:dk2>
          <a:srgbClr val="008080"/>
        </a:dk2>
        <a:lt2>
          <a:srgbClr val="FFFF99"/>
        </a:lt2>
        <a:accent1>
          <a:srgbClr val="33CCCC"/>
        </a:accent1>
        <a:accent2>
          <a:srgbClr val="006462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005A58"/>
        </a:accent6>
        <a:hlink>
          <a:srgbClr val="FFCC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очки 8">
        <a:dk1>
          <a:srgbClr val="000000"/>
        </a:dk1>
        <a:lt1>
          <a:srgbClr val="E6F8F4"/>
        </a:lt1>
        <a:dk2>
          <a:srgbClr val="000000"/>
        </a:dk2>
        <a:lt2>
          <a:srgbClr val="C5DBD6"/>
        </a:lt2>
        <a:accent1>
          <a:srgbClr val="CCFF99"/>
        </a:accent1>
        <a:accent2>
          <a:srgbClr val="ACBAB7"/>
        </a:accent2>
        <a:accent3>
          <a:srgbClr val="F0FBF8"/>
        </a:accent3>
        <a:accent4>
          <a:srgbClr val="000000"/>
        </a:accent4>
        <a:accent5>
          <a:srgbClr val="E2FFCA"/>
        </a:accent5>
        <a:accent6>
          <a:srgbClr val="9BA8A6"/>
        </a:accent6>
        <a:hlink>
          <a:srgbClr val="008080"/>
        </a:hlink>
        <a:folHlink>
          <a:srgbClr val="00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очки 9">
        <a:dk1>
          <a:srgbClr val="000000"/>
        </a:dk1>
        <a:lt1>
          <a:srgbClr val="EAEAEA"/>
        </a:lt1>
        <a:dk2>
          <a:srgbClr val="000000"/>
        </a:dk2>
        <a:lt2>
          <a:srgbClr val="D1D1D1"/>
        </a:lt2>
        <a:accent1>
          <a:srgbClr val="CCECFF"/>
        </a:accent1>
        <a:accent2>
          <a:srgbClr val="B2B2B2"/>
        </a:accent2>
        <a:accent3>
          <a:srgbClr val="F3F3F3"/>
        </a:accent3>
        <a:accent4>
          <a:srgbClr val="000000"/>
        </a:accent4>
        <a:accent5>
          <a:srgbClr val="E2F4FF"/>
        </a:accent5>
        <a:accent6>
          <a:srgbClr val="A1A1A1"/>
        </a:accent6>
        <a:hlink>
          <a:srgbClr val="7200E4"/>
        </a:hlink>
        <a:folHlink>
          <a:srgbClr val="00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Digital Dots</Template>
  <TotalTime>425</TotalTime>
  <Words>507</Words>
  <Application>Microsoft Office PowerPoint</Application>
  <PresentationFormat>Экран (4:3)</PresentationFormat>
  <Paragraphs>93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Wingdings</vt:lpstr>
      <vt:lpstr>Calibri</vt:lpstr>
      <vt:lpstr>Times New Roman</vt:lpstr>
      <vt:lpstr>Точки</vt:lpstr>
      <vt:lpstr>Ломоносов М.Ю. Его роль в развитии языкознания </vt:lpstr>
      <vt:lpstr>Слайд 2</vt:lpstr>
      <vt:lpstr>Жизнь Великого человека!</vt:lpstr>
      <vt:lpstr>От Холмогор до Санкт-Петербурга</vt:lpstr>
      <vt:lpstr>Первые шаги в учебе…</vt:lpstr>
      <vt:lpstr>Самообразование Ломоносова осуществлялось на:</vt:lpstr>
      <vt:lpstr>Академии и университеты, которые покорил М.В.Ломоносов</vt:lpstr>
      <vt:lpstr>Личная жизнь.</vt:lpstr>
      <vt:lpstr>Качества, присущие М.В. Ломоносову.</vt:lpstr>
      <vt:lpstr>Смерть М.В.Ломоносова</vt:lpstr>
      <vt:lpstr>Достижения Михаила Васильевича Ломоносова в области наук.</vt:lpstr>
      <vt:lpstr>Ломоносов – ученый.</vt:lpstr>
      <vt:lpstr>Слайд 13</vt:lpstr>
      <vt:lpstr>Русский язык и литература:</vt:lpstr>
      <vt:lpstr>Выдающиеся русские люди высоко ценили заслуги М.В.Ломоносова.</vt:lpstr>
      <vt:lpstr>Именем Ломоносова названы:</vt:lpstr>
      <vt:lpstr>СПАСИБО ЗА ВНИМАНИЕ!!!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Солнце русского просвещения!</dc:title>
  <dc:creator>Home</dc:creator>
  <cp:lastModifiedBy>Настя</cp:lastModifiedBy>
  <cp:revision>26</cp:revision>
  <dcterms:created xsi:type="dcterms:W3CDTF">2008-11-12T05:53:50Z</dcterms:created>
  <dcterms:modified xsi:type="dcterms:W3CDTF">2014-12-17T07:06:01Z</dcterms:modified>
</cp:coreProperties>
</file>