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A66AE-81F5-474A-B74B-EE41E9320F19}" type="datetimeFigureOut">
              <a:rPr lang="uk-UA" smtClean="0"/>
              <a:pPr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1268760"/>
            <a:ext cx="6164817" cy="2354265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Актуальные вопросы современного русского языка </a:t>
            </a:r>
            <a:r>
              <a:rPr lang="ru-RU" b="1" dirty="0" smtClean="0">
                <a:solidFill>
                  <a:srgbClr val="00B050"/>
                </a:solidFill>
              </a:rPr>
              <a:t>Невербальные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средства общения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( жесты, мимика, улыбка, обстановка)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uk-UA" sz="2700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магистрантка</a:t>
            </a:r>
            <a:endParaRPr lang="ru-RU" dirty="0" smtClean="0"/>
          </a:p>
          <a:p>
            <a:r>
              <a:rPr lang="ru-RU" dirty="0" smtClean="0"/>
              <a:t>Александра </a:t>
            </a:r>
            <a:r>
              <a:rPr lang="ru-RU" dirty="0" err="1" smtClean="0"/>
              <a:t>Сандалюк</a:t>
            </a:r>
            <a:endParaRPr lang="ru-RU" dirty="0" smtClean="0"/>
          </a:p>
          <a:p>
            <a:r>
              <a:rPr lang="ru-RU" dirty="0" smtClean="0"/>
              <a:t>Преподаватель</a:t>
            </a:r>
          </a:p>
          <a:p>
            <a:r>
              <a:rPr lang="ru-RU" dirty="0" smtClean="0"/>
              <a:t>доц. </a:t>
            </a:r>
            <a:r>
              <a:rPr lang="ru-RU" dirty="0" err="1" smtClean="0"/>
              <a:t>Т.Е.Недашковская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3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Печаль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132856"/>
            <a:ext cx="5112568" cy="3312368"/>
          </a:xfrm>
        </p:spPr>
      </p:pic>
    </p:spTree>
    <p:extLst>
      <p:ext uri="{BB962C8B-B14F-4D97-AF65-F5344CB8AC3E}">
        <p14:creationId xmlns:p14="http://schemas.microsoft.com/office/powerpoint/2010/main" xmlns="" val="2081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Счастье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132856"/>
            <a:ext cx="4680520" cy="3312367"/>
          </a:xfrm>
        </p:spPr>
      </p:pic>
    </p:spTree>
    <p:extLst>
      <p:ext uri="{BB962C8B-B14F-4D97-AF65-F5344CB8AC3E}">
        <p14:creationId xmlns:p14="http://schemas.microsoft.com/office/powerpoint/2010/main" xmlns="" val="3935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Брови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132856"/>
            <a:ext cx="5184576" cy="3312367"/>
          </a:xfrm>
        </p:spPr>
      </p:pic>
    </p:spTree>
    <p:extLst>
      <p:ext uri="{BB962C8B-B14F-4D97-AF65-F5344CB8AC3E}">
        <p14:creationId xmlns:p14="http://schemas.microsoft.com/office/powerpoint/2010/main" xmlns="" val="33351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Губы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132856"/>
            <a:ext cx="3744416" cy="3096344"/>
          </a:xfrm>
        </p:spPr>
      </p:pic>
    </p:spTree>
    <p:extLst>
      <p:ext uri="{BB962C8B-B14F-4D97-AF65-F5344CB8AC3E}">
        <p14:creationId xmlns:p14="http://schemas.microsoft.com/office/powerpoint/2010/main" xmlns="" val="23920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52736"/>
            <a:ext cx="6840760" cy="4752528"/>
          </a:xfrm>
        </p:spPr>
      </p:pic>
    </p:spTree>
    <p:extLst>
      <p:ext uri="{BB962C8B-B14F-4D97-AF65-F5344CB8AC3E}">
        <p14:creationId xmlns:p14="http://schemas.microsoft.com/office/powerpoint/2010/main" xmlns="" val="18346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Жесты</a:t>
            </a:r>
            <a:r>
              <a:rPr lang="uk-UA" b="1" dirty="0"/>
              <a:t>, </a:t>
            </a:r>
            <a:r>
              <a:rPr lang="uk-UA" b="1" dirty="0" err="1"/>
              <a:t>жесты</a:t>
            </a:r>
            <a:r>
              <a:rPr lang="uk-UA" b="1" dirty="0"/>
              <a:t>,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r>
              <a:rPr lang="uk-UA" b="1" dirty="0" smtClean="0"/>
              <a:t>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 err="1"/>
              <a:t>Ритмические</a:t>
            </a:r>
            <a:r>
              <a:rPr lang="uk-UA" b="1" dirty="0"/>
              <a:t>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err="1"/>
              <a:t>Эмоциональные</a:t>
            </a:r>
            <a:r>
              <a:rPr lang="uk-UA" b="1" dirty="0"/>
              <a:t>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err="1"/>
              <a:t>Указательные</a:t>
            </a:r>
            <a:r>
              <a:rPr lang="uk-UA" b="1" dirty="0"/>
              <a:t>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err="1"/>
              <a:t>Изобразительные</a:t>
            </a:r>
            <a:r>
              <a:rPr lang="uk-UA" b="1" dirty="0"/>
              <a:t>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endParaRPr lang="uk-UA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err="1"/>
              <a:t>Символические</a:t>
            </a:r>
            <a:r>
              <a:rPr lang="uk-UA" b="1" dirty="0"/>
              <a:t> </a:t>
            </a:r>
            <a:r>
              <a:rPr lang="uk-UA" b="1" dirty="0" err="1"/>
              <a:t>жесты</a:t>
            </a:r>
            <a:r>
              <a:rPr lang="uk-UA" b="1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07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204864"/>
            <a:ext cx="5040560" cy="3456384"/>
          </a:xfrm>
        </p:spPr>
      </p:pic>
    </p:spTree>
    <p:extLst>
      <p:ext uri="{BB962C8B-B14F-4D97-AF65-F5344CB8AC3E}">
        <p14:creationId xmlns:p14="http://schemas.microsoft.com/office/powerpoint/2010/main" xmlns="" val="31131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667" y="1628800"/>
            <a:ext cx="48965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Мимика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2708920"/>
            <a:ext cx="33843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124744"/>
            <a:ext cx="5904656" cy="4680520"/>
          </a:xfrm>
        </p:spPr>
      </p:pic>
    </p:spTree>
    <p:extLst>
      <p:ext uri="{BB962C8B-B14F-4D97-AF65-F5344CB8AC3E}">
        <p14:creationId xmlns:p14="http://schemas.microsoft.com/office/powerpoint/2010/main" xmlns="" val="163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060848"/>
            <a:ext cx="5112567" cy="3456384"/>
          </a:xfrm>
        </p:spPr>
      </p:pic>
    </p:spTree>
    <p:extLst>
      <p:ext uri="{BB962C8B-B14F-4D97-AF65-F5344CB8AC3E}">
        <p14:creationId xmlns:p14="http://schemas.microsoft.com/office/powerpoint/2010/main" xmlns="" val="12873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32856"/>
            <a:ext cx="4824536" cy="3528392"/>
          </a:xfrm>
        </p:spPr>
      </p:pic>
    </p:spTree>
    <p:extLst>
      <p:ext uri="{BB962C8B-B14F-4D97-AF65-F5344CB8AC3E}">
        <p14:creationId xmlns:p14="http://schemas.microsoft.com/office/powerpoint/2010/main" xmlns="" val="23402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Удивление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132856"/>
            <a:ext cx="5184576" cy="3600400"/>
          </a:xfrm>
        </p:spPr>
      </p:pic>
    </p:spTree>
    <p:extLst>
      <p:ext uri="{BB962C8B-B14F-4D97-AF65-F5344CB8AC3E}">
        <p14:creationId xmlns:p14="http://schemas.microsoft.com/office/powerpoint/2010/main" xmlns="" val="2384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72816"/>
            <a:ext cx="5616623" cy="4176464"/>
          </a:xfrm>
        </p:spPr>
      </p:pic>
    </p:spTree>
    <p:extLst>
      <p:ext uri="{BB962C8B-B14F-4D97-AF65-F5344CB8AC3E}">
        <p14:creationId xmlns:p14="http://schemas.microsoft.com/office/powerpoint/2010/main" xmlns="" val="42030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72816"/>
            <a:ext cx="5447704" cy="3888432"/>
          </a:xfrm>
        </p:spPr>
      </p:pic>
    </p:spTree>
    <p:extLst>
      <p:ext uri="{BB962C8B-B14F-4D97-AF65-F5344CB8AC3E}">
        <p14:creationId xmlns:p14="http://schemas.microsoft.com/office/powerpoint/2010/main" xmlns="" val="24544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44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Актуальные вопросы современного русского языка Невербальные  средства общения ( жесты, мимика, улыбка, обстановка) </vt:lpstr>
      <vt:lpstr>Слайд 2</vt:lpstr>
      <vt:lpstr>Мимика  </vt:lpstr>
      <vt:lpstr>Слайд 4</vt:lpstr>
      <vt:lpstr>Глаза</vt:lpstr>
      <vt:lpstr>Любовь</vt:lpstr>
      <vt:lpstr>Удивление</vt:lpstr>
      <vt:lpstr>Страх</vt:lpstr>
      <vt:lpstr>Гнев</vt:lpstr>
      <vt:lpstr>Печаль</vt:lpstr>
      <vt:lpstr>Счастье</vt:lpstr>
      <vt:lpstr>Брови</vt:lpstr>
      <vt:lpstr>Губы</vt:lpstr>
      <vt:lpstr>Слайд 14</vt:lpstr>
      <vt:lpstr>Жесты, жесты, жесты 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Невербальные  средства общения. </dc:title>
  <dc:creator>Sara Yasmeen (Wipro Technologies)</dc:creator>
  <cp:lastModifiedBy>Admin</cp:lastModifiedBy>
  <cp:revision>13</cp:revision>
  <dcterms:created xsi:type="dcterms:W3CDTF">2010-02-23T11:30:32Z</dcterms:created>
  <dcterms:modified xsi:type="dcterms:W3CDTF">2015-01-27T16:39:37Z</dcterms:modified>
</cp:coreProperties>
</file>