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47260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Грамматика </a:t>
            </a:r>
            <a:r>
              <a:rPr lang="ru-RU" sz="9600" dirty="0" err="1" smtClean="0"/>
              <a:t>Мелетия</a:t>
            </a:r>
            <a:r>
              <a:rPr lang="ru-RU" sz="9600" dirty="0" smtClean="0"/>
              <a:t> </a:t>
            </a:r>
            <a:r>
              <a:rPr lang="ru-RU" sz="9600" dirty="0" err="1" smtClean="0"/>
              <a:t>Смотрицкого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Подготовила ст. 54 гр. УНИ филологии и журналистики Анна Гриневич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Преподаватель доц. Недашковская Т.Е.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Патриарх поручил исправление </a:t>
            </a:r>
            <a:r>
              <a:rPr lang="ru-RU" dirty="0" err="1" smtClean="0">
                <a:solidFill>
                  <a:schemeClr val="tx1"/>
                </a:solidFill>
              </a:rPr>
              <a:t>богоявленскому</a:t>
            </a:r>
            <a:r>
              <a:rPr lang="ru-RU" dirty="0" smtClean="0">
                <a:solidFill>
                  <a:schemeClr val="tx1"/>
                </a:solidFill>
              </a:rPr>
              <a:t> игумену Илье и справщику Григорию Онисимову, причём по поводу некоторых спорных мест у Лаврентия </a:t>
            </a:r>
            <a:r>
              <a:rPr lang="ru-RU" dirty="0" err="1" smtClean="0">
                <a:solidFill>
                  <a:schemeClr val="tx1"/>
                </a:solidFill>
              </a:rPr>
              <a:t>Зизания</a:t>
            </a:r>
            <a:r>
              <a:rPr lang="ru-RU" dirty="0" smtClean="0">
                <a:solidFill>
                  <a:schemeClr val="tx1"/>
                </a:solidFill>
              </a:rPr>
              <a:t> было с ними собеседование, окончившееся отказом его от всех тех мнений, которые были заподозрены московскими цензорами. Прение о катехизисе напечатано Тихонравовым в «Летописи русской литературы и древностей» (кн. IV, отд. II, и отдельно Общ. Люб. Др. </a:t>
            </a:r>
            <a:r>
              <a:rPr lang="ru-RU" dirty="0" err="1" smtClean="0">
                <a:solidFill>
                  <a:schemeClr val="tx1"/>
                </a:solidFill>
              </a:rPr>
              <a:t>Письм</a:t>
            </a:r>
            <a:r>
              <a:rPr lang="ru-RU" dirty="0" smtClean="0">
                <a:solidFill>
                  <a:schemeClr val="tx1"/>
                </a:solidFill>
              </a:rPr>
              <a:t>., СПб. 1878 № XVII). Нельзя утверждать, что катехизис </a:t>
            </a:r>
            <a:r>
              <a:rPr lang="ru-RU" dirty="0" err="1" smtClean="0">
                <a:solidFill>
                  <a:schemeClr val="tx1"/>
                </a:solidFill>
              </a:rPr>
              <a:t>Зизания</a:t>
            </a:r>
            <a:r>
              <a:rPr lang="ru-RU" dirty="0" smtClean="0">
                <a:solidFill>
                  <a:schemeClr val="tx1"/>
                </a:solidFill>
              </a:rPr>
              <a:t> попал в обращение, хотя и был напечатан в 1627. Патриарх Филарет не решился выпустить его в свет, ибо эта книга была не выражением веры православной церкви того времени, а лишь «сочинением одного литовского протопопа, исправленным двумя московскими грамотеями»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ня\Desktop\презентация недашковская\Zizaniy_Lavrrnt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25193" cy="6048672"/>
          </a:xfrm>
          <a:prstGeom prst="rect">
            <a:avLst/>
          </a:prstGeom>
          <a:noFill/>
        </p:spPr>
      </p:pic>
      <p:pic>
        <p:nvPicPr>
          <p:cNvPr id="3075" name="Picture 3" descr="C:\Users\Аня\Desktop\презентация недашковская\412px-Grammatica_slovenska_15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13051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352928" cy="6408712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«Грамматика» </a:t>
            </a:r>
            <a:r>
              <a:rPr lang="ru-RU" dirty="0" err="1" smtClean="0">
                <a:solidFill>
                  <a:schemeClr val="tx1"/>
                </a:solidFill>
              </a:rPr>
              <a:t>Мелетия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Смотрицкого</a:t>
            </a:r>
            <a:r>
              <a:rPr lang="ru-RU" dirty="0" smtClean="0">
                <a:solidFill>
                  <a:schemeClr val="tx1"/>
                </a:solidFill>
              </a:rPr>
              <a:t> не яв­лялась единственным учебным пособием. Но она единственная из всех сохранила и свое на­учное значение на протяжении всего XVII в. вплоть до появления «Грамматики» М. Ломо­носова в1755 г. «</a:t>
            </a:r>
            <a:r>
              <a:rPr lang="ru-RU" b="1" dirty="0" smtClean="0">
                <a:solidFill>
                  <a:schemeClr val="tx1"/>
                </a:solidFill>
              </a:rPr>
              <a:t>Грамматика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err="1" smtClean="0">
                <a:solidFill>
                  <a:schemeClr val="tx1"/>
                </a:solidFill>
              </a:rPr>
              <a:t>Мелетия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Смот­рицкого</a:t>
            </a:r>
            <a:r>
              <a:rPr lang="ru-RU" dirty="0" smtClean="0">
                <a:solidFill>
                  <a:schemeClr val="tx1"/>
                </a:solidFill>
              </a:rPr>
              <a:t> оказала большое влияние на закреп­ление и установление норм церковнославян­ского языка, литературного языка многих славянских народов того времени.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Мелетий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Смотрицкий</a:t>
            </a:r>
            <a:r>
              <a:rPr lang="ru-RU" dirty="0" smtClean="0">
                <a:solidFill>
                  <a:schemeClr val="tx1"/>
                </a:solidFill>
              </a:rPr>
              <a:t> в предисловии к «Грамматике» мечтает о том времени, когда будут читаться лекции в школах на церковно­славянском языке. Он ратует за широкое рас­пространение среди народа этого языка. </a:t>
            </a:r>
            <a:r>
              <a:rPr lang="ru-RU" dirty="0" err="1" smtClean="0">
                <a:solidFill>
                  <a:schemeClr val="tx1"/>
                </a:solidFill>
              </a:rPr>
              <a:t>Смотрицкий</a:t>
            </a:r>
            <a:r>
              <a:rPr lang="ru-RU" dirty="0" smtClean="0">
                <a:solidFill>
                  <a:schemeClr val="tx1"/>
                </a:solidFill>
              </a:rPr>
              <a:t> создает свою «Грамматику», целью которой было научить хорошо писать и правильно излагать материал.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ня\Desktop\презентация недашковская\smotritski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3367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Аня\Desktop\презентация недашковская\Russian-grammar-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88423" cy="580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«</a:t>
            </a:r>
            <a:r>
              <a:rPr lang="ru-RU" b="1" dirty="0" smtClean="0">
                <a:solidFill>
                  <a:schemeClr val="tx1"/>
                </a:solidFill>
              </a:rPr>
              <a:t>Грамматике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 err="1" smtClean="0">
                <a:solidFill>
                  <a:schemeClr val="tx1"/>
                </a:solidFill>
              </a:rPr>
              <a:t>Смотрицким</a:t>
            </a:r>
            <a:r>
              <a:rPr lang="ru-RU" dirty="0" smtClean="0">
                <a:solidFill>
                  <a:schemeClr val="tx1"/>
                </a:solidFill>
              </a:rPr>
              <a:t> был исследо­ван грамматический строй церковнославянско­го языка. Но это был не древний старославян­ский язык, который существовал во времена его создателей — Кирилла и </a:t>
            </a:r>
            <a:r>
              <a:rPr lang="ru-RU" dirty="0" err="1" smtClean="0">
                <a:solidFill>
                  <a:schemeClr val="tx1"/>
                </a:solidFill>
              </a:rPr>
              <a:t>Мефодия</a:t>
            </a:r>
            <a:r>
              <a:rPr lang="ru-RU" dirty="0" smtClean="0">
                <a:solidFill>
                  <a:schemeClr val="tx1"/>
                </a:solidFill>
              </a:rPr>
              <a:t>. Это был новый язык, который претерпел в своем исто­рическом развитии значительные измене­ния.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Грамматика Лаврентия </a:t>
            </a:r>
            <a:r>
              <a:rPr lang="ru-RU" sz="9600" dirty="0" err="1" smtClean="0">
                <a:solidFill>
                  <a:schemeClr val="tx1"/>
                </a:solidFill>
              </a:rPr>
              <a:t>Зизания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Лаврентий </a:t>
            </a:r>
            <a:r>
              <a:rPr lang="ru-RU" dirty="0" err="1" smtClean="0">
                <a:solidFill>
                  <a:schemeClr val="tx1"/>
                </a:solidFill>
              </a:rPr>
              <a:t>Зизаний</a:t>
            </a:r>
            <a:r>
              <a:rPr lang="ru-RU" dirty="0" smtClean="0">
                <a:solidFill>
                  <a:schemeClr val="tx1"/>
                </a:solidFill>
              </a:rPr>
              <a:t> (Лаврентий </a:t>
            </a:r>
            <a:r>
              <a:rPr lang="ru-RU" dirty="0" err="1" smtClean="0">
                <a:solidFill>
                  <a:schemeClr val="tx1"/>
                </a:solidFill>
              </a:rPr>
              <a:t>Тустановский</a:t>
            </a:r>
            <a:r>
              <a:rPr lang="ru-RU" dirty="0" smtClean="0">
                <a:solidFill>
                  <a:schemeClr val="tx1"/>
                </a:solidFill>
              </a:rPr>
              <a:t>; около 1560 — после 1633) — протоиерей, известный украинский и белорусский учёный, писатель, переводчик; брат Стефана </a:t>
            </a:r>
            <a:r>
              <a:rPr lang="ru-RU" dirty="0" err="1" smtClean="0">
                <a:solidFill>
                  <a:schemeClr val="tx1"/>
                </a:solidFill>
              </a:rPr>
              <a:t>Зизания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Первоначально был преподавателем в Львовском братском училище, откуда в 1592 перешёл в Брест, затем в Вильну (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ныне Вильнюс),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где в 1596 издал азбуку и церковнославянскую грамматику.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Грамматика </a:t>
            </a:r>
            <a:r>
              <a:rPr lang="ru-RU" dirty="0" err="1" smtClean="0">
                <a:solidFill>
                  <a:schemeClr val="tx1"/>
                </a:solidFill>
              </a:rPr>
              <a:t>Зизания</a:t>
            </a:r>
            <a:r>
              <a:rPr lang="ru-RU" dirty="0" smtClean="0">
                <a:solidFill>
                  <a:schemeClr val="tx1"/>
                </a:solidFill>
              </a:rPr>
              <a:t> — один из первых памятников восточнославянской филологии. Написана с сознательной ориентацией на греческие и латинские образцы. Целью её было доказать равную значимость церковнославянского языка с греческим; описательных или нормативных целей </a:t>
            </a:r>
            <a:r>
              <a:rPr lang="ru-RU" dirty="0" err="1" smtClean="0">
                <a:solidFill>
                  <a:schemeClr val="tx1"/>
                </a:solidFill>
              </a:rPr>
              <a:t>Зизаний</a:t>
            </a:r>
            <a:r>
              <a:rPr lang="ru-RU" dirty="0" smtClean="0">
                <a:solidFill>
                  <a:schemeClr val="tx1"/>
                </a:solidFill>
              </a:rPr>
              <a:t> не преследовал (его предписания иногда достаточно сильно отклоняются от реальной языковой практики того времени).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Зизаний</a:t>
            </a:r>
            <a:r>
              <a:rPr lang="ru-RU" dirty="0" smtClean="0">
                <a:solidFill>
                  <a:schemeClr val="tx1"/>
                </a:solidFill>
              </a:rPr>
              <a:t> был воспитателем у князя Александра Константиновича Острожского в Ярославле Галицком. Приехав в 1626 в Москву, он представил патриарху Филарету рукопись своего катехизиса с просьбой её исправить.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Грамматика Мелетия Смотрицкого Подготовила ст. 54 гр. УНИ филологии и журналистики Анна Гриневич Преподаватель доц. Недашковская Т.Е.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Грамматика Мелетия Смотрицкого</dc:title>
  <dc:creator>Аня</dc:creator>
  <cp:lastModifiedBy>Admin</cp:lastModifiedBy>
  <cp:revision>4</cp:revision>
  <dcterms:created xsi:type="dcterms:W3CDTF">2015-03-17T19:25:28Z</dcterms:created>
  <dcterms:modified xsi:type="dcterms:W3CDTF">2015-08-18T13:36:47Z</dcterms:modified>
</cp:coreProperties>
</file>