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0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7893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825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889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4762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553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338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647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50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719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007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200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268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3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1478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952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766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7FB609-1AD8-4AD7-87F2-002F64BB86EC}" type="datetimeFigureOut">
              <a:rPr lang="uk-UA" smtClean="0"/>
              <a:pPr/>
              <a:t>18.08.2015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0C564E-420D-4F65-B25C-0CE1B49143A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262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658" y="1571223"/>
            <a:ext cx="7834863" cy="1967892"/>
          </a:xfrm>
        </p:spPr>
        <p:txBody>
          <a:bodyPr/>
          <a:lstStyle/>
          <a:p>
            <a:pPr algn="ctr"/>
            <a:r>
              <a:rPr lang="uk-UA" sz="5400" dirty="0" err="1"/>
              <a:t>Постфикс</a:t>
            </a:r>
            <a:r>
              <a:rPr lang="uk-UA" sz="5400" dirty="0"/>
              <a:t> в составе слова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9512" y="3747541"/>
            <a:ext cx="7891272" cy="153112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dirty="0" err="1" smtClean="0"/>
              <a:t>Подготовил</a:t>
            </a:r>
            <a:endParaRPr lang="uk-UA" dirty="0" smtClean="0"/>
          </a:p>
          <a:p>
            <a:pPr algn="r"/>
            <a:r>
              <a:rPr lang="uk-UA" dirty="0" smtClean="0"/>
              <a:t>Студент 25 </a:t>
            </a:r>
            <a:r>
              <a:rPr lang="uk-UA" dirty="0" err="1" smtClean="0"/>
              <a:t>групп</a:t>
            </a:r>
            <a:r>
              <a:rPr lang="ru-RU" dirty="0" smtClean="0"/>
              <a:t>ы</a:t>
            </a:r>
          </a:p>
          <a:p>
            <a:pPr algn="r"/>
            <a:r>
              <a:rPr lang="ru-RU" dirty="0" smtClean="0"/>
              <a:t>Андрей </a:t>
            </a:r>
            <a:r>
              <a:rPr lang="ru-RU" dirty="0" err="1" smtClean="0"/>
              <a:t>Гуцало</a:t>
            </a:r>
            <a:endParaRPr lang="ru-RU" dirty="0" smtClean="0"/>
          </a:p>
          <a:p>
            <a:pPr algn="r"/>
            <a:r>
              <a:rPr lang="uk-UA" dirty="0" err="1" smtClean="0"/>
              <a:t>Преподаватель</a:t>
            </a:r>
            <a:r>
              <a:rPr lang="uk-UA" dirty="0" smtClean="0"/>
              <a:t> доц. Т.Е.Недашковская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18917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2717442"/>
            <a:ext cx="8158688" cy="857678"/>
          </a:xfrm>
        </p:spPr>
        <p:txBody>
          <a:bodyPr/>
          <a:lstStyle/>
          <a:p>
            <a:r>
              <a:rPr lang="ru-RU" dirty="0" smtClean="0"/>
              <a:t>Постфикс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Постфикс (от лат. </a:t>
            </a:r>
            <a:r>
              <a:rPr lang="ru-RU" i="1" dirty="0" err="1"/>
              <a:t>post</a:t>
            </a:r>
            <a:r>
              <a:rPr lang="ru-RU" dirty="0"/>
              <a:t> ‘после’ и </a:t>
            </a:r>
            <a:r>
              <a:rPr lang="ru-RU" i="1" dirty="0" err="1"/>
              <a:t>fixus</a:t>
            </a:r>
            <a:r>
              <a:rPr lang="ru-RU" dirty="0"/>
              <a:t> ‘укрепленный’) — аффикс, который находится в слове после окончания и обычно служит для образования новых слов.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6638543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7" y="965914"/>
            <a:ext cx="8158688" cy="1282681"/>
          </a:xfrm>
        </p:spPr>
        <p:txBody>
          <a:bodyPr>
            <a:normAutofit fontScale="90000"/>
          </a:bodyPr>
          <a:lstStyle/>
          <a:p>
            <a:r>
              <a:rPr lang="ru-RU" dirty="0"/>
              <a:t> В русском языке обычно выделяют пять постфиксов: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6580" y="2467537"/>
            <a:ext cx="8435662" cy="328932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1) </a:t>
            </a:r>
            <a:r>
              <a:rPr lang="ru-RU" b="1" dirty="0"/>
              <a:t>-</a:t>
            </a:r>
            <a:r>
              <a:rPr lang="ru-RU" b="1" dirty="0" err="1"/>
              <a:t>ся</a:t>
            </a:r>
            <a:r>
              <a:rPr lang="ru-RU" b="1" dirty="0"/>
              <a:t>/-</a:t>
            </a:r>
            <a:r>
              <a:rPr lang="ru-RU" b="1" dirty="0" err="1"/>
              <a:t>сь</a:t>
            </a:r>
            <a:r>
              <a:rPr lang="ru-RU" dirty="0"/>
              <a:t>, который может быть </a:t>
            </a:r>
            <a:r>
              <a:rPr lang="ru-RU" b="1" i="1" dirty="0"/>
              <a:t>словообразующим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b="1" i="1" dirty="0" smtClean="0"/>
              <a:t>формообразующим</a:t>
            </a:r>
            <a:r>
              <a:rPr lang="ru-RU" dirty="0"/>
              <a:t>: </a:t>
            </a:r>
            <a:r>
              <a:rPr lang="ru-RU" i="1" dirty="0"/>
              <a:t>переписывать</a:t>
            </a:r>
            <a:r>
              <a:rPr lang="ru-RU" b="1" i="1" dirty="0"/>
              <a:t>ся</a:t>
            </a:r>
            <a:r>
              <a:rPr lang="ru-RU" dirty="0"/>
              <a:t> (</a:t>
            </a:r>
            <a:r>
              <a:rPr lang="ru-RU" dirty="0" err="1"/>
              <a:t>словообр</a:t>
            </a:r>
            <a:r>
              <a:rPr lang="ru-RU" dirty="0"/>
              <a:t>. значение взаимности) – Дом </a:t>
            </a:r>
            <a:r>
              <a:rPr lang="ru-RU" i="1" dirty="0"/>
              <a:t>строит</a:t>
            </a:r>
            <a:r>
              <a:rPr lang="ru-RU" b="1" i="1" dirty="0"/>
              <a:t>ся</a:t>
            </a:r>
            <a:r>
              <a:rPr lang="ru-RU" dirty="0"/>
              <a:t> рабочими (</a:t>
            </a:r>
            <a:r>
              <a:rPr lang="ru-RU" dirty="0" err="1"/>
              <a:t>словоизм</a:t>
            </a:r>
            <a:r>
              <a:rPr lang="ru-RU" dirty="0"/>
              <a:t>. постфикс</a:t>
            </a:r>
            <a:r>
              <a:rPr lang="ru-RU" dirty="0" smtClean="0"/>
              <a:t>);</a:t>
            </a:r>
          </a:p>
          <a:p>
            <a:pPr algn="l"/>
            <a:r>
              <a:rPr lang="ru-RU" dirty="0"/>
              <a:t>2) </a:t>
            </a:r>
            <a:r>
              <a:rPr lang="ru-RU" b="1" dirty="0"/>
              <a:t>-те</a:t>
            </a:r>
            <a:r>
              <a:rPr lang="ru-RU" dirty="0"/>
              <a:t>: </a:t>
            </a:r>
            <a:r>
              <a:rPr lang="ru-RU" i="1" dirty="0" smtClean="0"/>
              <a:t>пиши</a:t>
            </a:r>
            <a:r>
              <a:rPr lang="ru-RU" b="1" i="1" dirty="0" smtClean="0"/>
              <a:t>те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dirty="0" err="1"/>
              <a:t>словоизм</a:t>
            </a:r>
            <a:r>
              <a:rPr lang="ru-RU" dirty="0"/>
              <a:t>. постфикс</a:t>
            </a:r>
            <a:r>
              <a:rPr lang="ru-RU" dirty="0" smtClean="0"/>
              <a:t>;</a:t>
            </a:r>
          </a:p>
          <a:p>
            <a:pPr algn="l"/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b="1" dirty="0"/>
              <a:t>-то, -либо, -нибудь </a:t>
            </a:r>
            <a:r>
              <a:rPr lang="ru-RU" dirty="0"/>
              <a:t>– </a:t>
            </a:r>
            <a:r>
              <a:rPr lang="ru-RU" dirty="0" err="1"/>
              <a:t>словообр</a:t>
            </a:r>
            <a:r>
              <a:rPr lang="ru-RU" dirty="0"/>
              <a:t>. постфиксы, придающие значение </a:t>
            </a:r>
            <a:r>
              <a:rPr lang="ru-RU" dirty="0" smtClean="0"/>
              <a:t>неопределенности.</a:t>
            </a:r>
          </a:p>
          <a:p>
            <a:pPr algn="l"/>
            <a:r>
              <a:rPr lang="ru-RU" sz="2000" dirty="0" smtClean="0"/>
              <a:t>В </a:t>
            </a:r>
            <a:r>
              <a:rPr lang="ru-RU" sz="2000" dirty="0"/>
              <a:t>глаголах повелит. накл. может быть два постфикса: </a:t>
            </a:r>
            <a:r>
              <a:rPr lang="ru-RU" sz="2000" i="1" dirty="0"/>
              <a:t>задумай</a:t>
            </a:r>
            <a:r>
              <a:rPr lang="ru-RU" sz="2000" b="1" i="1" dirty="0"/>
              <a:t>-те-</a:t>
            </a:r>
            <a:r>
              <a:rPr lang="ru-RU" sz="2000" b="1" i="1" dirty="0" err="1"/>
              <a:t>сь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4903321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7" y="1442433"/>
            <a:ext cx="8158688" cy="1635617"/>
          </a:xfrm>
        </p:spPr>
        <p:txBody>
          <a:bodyPr/>
          <a:lstStyle/>
          <a:p>
            <a:r>
              <a:rPr lang="ru-RU" dirty="0"/>
              <a:t>Постфиксы могут совмещать функции приставок и суффиксов: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116867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arenR"/>
            </a:pPr>
            <a:r>
              <a:rPr lang="ru-RU" dirty="0" smtClean="0"/>
              <a:t>могут </a:t>
            </a:r>
            <a:r>
              <a:rPr lang="ru-RU" dirty="0"/>
              <a:t>присоединяться к слову: </a:t>
            </a:r>
            <a:r>
              <a:rPr lang="ru-RU" i="1" dirty="0"/>
              <a:t>мыть - мыться</a:t>
            </a:r>
            <a:r>
              <a:rPr lang="ru-RU" dirty="0"/>
              <a:t>; в этом случае может возникать прерывистая основа: </a:t>
            </a:r>
            <a:r>
              <a:rPr lang="ru-RU" i="1" dirty="0"/>
              <a:t>какой-то</a:t>
            </a:r>
            <a:r>
              <a:rPr lang="ru-RU" dirty="0"/>
              <a:t> – после окончания </a:t>
            </a:r>
            <a:r>
              <a:rPr lang="ru-RU" i="1" dirty="0"/>
              <a:t>-ой </a:t>
            </a:r>
            <a:r>
              <a:rPr lang="ru-RU" dirty="0"/>
              <a:t>идет постфикс </a:t>
            </a:r>
            <a:r>
              <a:rPr lang="ru-RU" i="1" dirty="0"/>
              <a:t>-то</a:t>
            </a:r>
            <a:r>
              <a:rPr lang="ru-RU" dirty="0" smtClean="0"/>
              <a:t>;</a:t>
            </a:r>
          </a:p>
          <a:p>
            <a:pPr marL="457200" indent="-457200" algn="l">
              <a:buAutoNum type="arabicParenR"/>
            </a:pPr>
            <a:r>
              <a:rPr lang="ru-RU" dirty="0"/>
              <a:t>выполняя функцию суффикса, постфикс стоит после корня; может совместно с суффиксом и окончанием в составе форманта менять </a:t>
            </a:r>
            <a:r>
              <a:rPr lang="ru-RU" smtClean="0"/>
              <a:t>частиречную</a:t>
            </a:r>
            <a:r>
              <a:rPr lang="ru-RU" dirty="0" smtClean="0"/>
              <a:t> </a:t>
            </a:r>
            <a:r>
              <a:rPr lang="ru-RU" dirty="0"/>
              <a:t>принадлежность </a:t>
            </a:r>
            <a:r>
              <a:rPr lang="ru-RU" dirty="0" smtClean="0"/>
              <a:t>слов:</a:t>
            </a:r>
          </a:p>
          <a:p>
            <a:pPr algn="l"/>
            <a:r>
              <a:rPr lang="ru-RU" i="1" dirty="0"/>
              <a:t> </a:t>
            </a:r>
            <a:r>
              <a:rPr lang="ru-RU" i="1" dirty="0" smtClean="0"/>
              <a:t>      колос </a:t>
            </a:r>
            <a:r>
              <a:rPr lang="ru-RU" i="1" dirty="0"/>
              <a:t>-</a:t>
            </a:r>
            <a:r>
              <a:rPr lang="ru-RU" dirty="0"/>
              <a:t> </a:t>
            </a:r>
            <a:r>
              <a:rPr lang="ru-RU" i="1" dirty="0"/>
              <a:t>колос-и(</a:t>
            </a:r>
            <a:r>
              <a:rPr lang="ru-RU" i="1" dirty="0" err="1"/>
              <a:t>ть</a:t>
            </a:r>
            <a:r>
              <a:rPr lang="ru-RU" i="1" dirty="0"/>
              <a:t>)-</a:t>
            </a:r>
            <a:r>
              <a:rPr lang="ru-RU" i="1" dirty="0" err="1"/>
              <a:t>ся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821946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605307"/>
            <a:ext cx="10947041" cy="5653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6628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196</Words>
  <Application>Microsoft Office PowerPoint</Application>
  <PresentationFormat>Произвольный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Натуральные материалы</vt:lpstr>
      <vt:lpstr>Постфикс в составе слова</vt:lpstr>
      <vt:lpstr>Постфикс</vt:lpstr>
      <vt:lpstr> В русском языке обычно выделяют пять постфиксов:</vt:lpstr>
      <vt:lpstr>Постфиксы могут совмещать функции приставок и суффиксов: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Гуцало</dc:creator>
  <cp:lastModifiedBy>Admin</cp:lastModifiedBy>
  <cp:revision>9</cp:revision>
  <dcterms:created xsi:type="dcterms:W3CDTF">2015-04-07T15:04:29Z</dcterms:created>
  <dcterms:modified xsi:type="dcterms:W3CDTF">2015-08-18T13:40:16Z</dcterms:modified>
</cp:coreProperties>
</file>