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E2002-6AE0-4AD6-BF58-D88A349A5170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3CBFD09-9343-4F8D-AB92-145FFB35D942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1. Приставка как служебная морфема</a:t>
          </a:r>
          <a:endParaRPr lang="ru-RU" sz="19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E0D2420-D0BB-4B23-AF90-7B6C16AC8AEB}" type="parTrans" cxnId="{1A09E558-EED4-4924-953F-4FAAD2932CDA}">
      <dgm:prSet/>
      <dgm:spPr/>
      <dgm:t>
        <a:bodyPr/>
        <a:lstStyle/>
        <a:p>
          <a:endParaRPr lang="ru-RU"/>
        </a:p>
      </dgm:t>
    </dgm:pt>
    <dgm:pt modelId="{7AE883B9-50EC-4ACA-984D-E5553844E8E0}" type="sibTrans" cxnId="{1A09E558-EED4-4924-953F-4FAAD2932CDA}">
      <dgm:prSet/>
      <dgm:spPr/>
      <dgm:t>
        <a:bodyPr/>
        <a:lstStyle/>
        <a:p>
          <a:endParaRPr lang="ru-RU"/>
        </a:p>
      </dgm:t>
    </dgm:pt>
    <dgm:pt modelId="{90770AA5-5A8A-4D6C-A8CE-F4E952EA9DAD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2. Общая классификация префиксов</a:t>
          </a:r>
          <a:endParaRPr lang="ru-RU" sz="19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D30D7DE-B2E4-44A1-811C-99AA4AB5B2EF}" type="parTrans" cxnId="{F2B5BEDF-152C-4BF7-B7B5-1A4288D4CF53}">
      <dgm:prSet/>
      <dgm:spPr/>
      <dgm:t>
        <a:bodyPr/>
        <a:lstStyle/>
        <a:p>
          <a:endParaRPr lang="ru-RU"/>
        </a:p>
      </dgm:t>
    </dgm:pt>
    <dgm:pt modelId="{F7B23F7B-5201-428A-A4DF-9429F0949E25}" type="sibTrans" cxnId="{F2B5BEDF-152C-4BF7-B7B5-1A4288D4CF53}">
      <dgm:prSet/>
      <dgm:spPr/>
      <dgm:t>
        <a:bodyPr/>
        <a:lstStyle/>
        <a:p>
          <a:endParaRPr lang="ru-RU"/>
        </a:p>
      </dgm:t>
    </dgm:pt>
    <dgm:pt modelId="{2AA22653-A9FA-4AFC-BE58-B64941EFB7BE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-Подведение итогов</a:t>
          </a:r>
        </a:p>
      </dgm:t>
    </dgm:pt>
    <dgm:pt modelId="{98D4BBD6-0FD7-4822-850B-741849812D7F}" type="parTrans" cxnId="{0149D871-982A-4968-A6ED-49135AF22771}">
      <dgm:prSet/>
      <dgm:spPr/>
      <dgm:t>
        <a:bodyPr/>
        <a:lstStyle/>
        <a:p>
          <a:endParaRPr lang="ru-RU"/>
        </a:p>
      </dgm:t>
    </dgm:pt>
    <dgm:pt modelId="{F8772D65-87B8-445E-B2B7-4FA8653B2705}" type="sibTrans" cxnId="{0149D871-982A-4968-A6ED-49135AF22771}">
      <dgm:prSet/>
      <dgm:spPr/>
      <dgm:t>
        <a:bodyPr/>
        <a:lstStyle/>
        <a:p>
          <a:endParaRPr lang="ru-RU"/>
        </a:p>
      </dgm:t>
    </dgm:pt>
    <dgm:pt modelId="{8CBA781F-1800-401F-8613-875AE14120FA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- Вступительная часть</a:t>
          </a:r>
          <a:endParaRPr lang="ru-RU" sz="19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2BD635-2983-4FB2-8C22-08E1EF7C8685}" type="parTrans" cxnId="{5C802F62-2743-4400-B4E6-EDC7CC6E46E1}">
      <dgm:prSet/>
      <dgm:spPr/>
      <dgm:t>
        <a:bodyPr/>
        <a:lstStyle/>
        <a:p>
          <a:endParaRPr lang="ru-RU"/>
        </a:p>
      </dgm:t>
    </dgm:pt>
    <dgm:pt modelId="{3982E517-7A56-4E07-9EA4-229289122FDA}" type="sibTrans" cxnId="{5C802F62-2743-4400-B4E6-EDC7CC6E46E1}">
      <dgm:prSet/>
      <dgm:spPr/>
      <dgm:t>
        <a:bodyPr/>
        <a:lstStyle/>
        <a:p>
          <a:endParaRPr lang="ru-RU"/>
        </a:p>
      </dgm:t>
    </dgm:pt>
    <dgm:pt modelId="{949683C0-DB73-4887-848C-D62EE37DDB07}" type="pres">
      <dgm:prSet presAssocID="{25EE2002-6AE0-4AD6-BF58-D88A349A51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D8542-36B5-49C1-AC76-145706F6959A}" type="pres">
      <dgm:prSet presAssocID="{8CBA781F-1800-401F-8613-875AE14120FA}" presName="parentLin" presStyleCnt="0"/>
      <dgm:spPr/>
    </dgm:pt>
    <dgm:pt modelId="{D2671D56-6DC7-4A7A-93E2-C7D07307593F}" type="pres">
      <dgm:prSet presAssocID="{8CBA781F-1800-401F-8613-875AE14120F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CE766A9-9919-4E46-BD15-C0EAAC1CA7C1}" type="pres">
      <dgm:prSet presAssocID="{8CBA781F-1800-401F-8613-875AE14120FA}" presName="parentText" presStyleLbl="node1" presStyleIdx="0" presStyleCnt="4" custScaleX="112210" custScaleY="133154" custLinFactX="4029" custLinFactNeighborX="100000" custLinFactNeighborY="11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4154D-8681-4E8F-911E-D64B851E6CD1}" type="pres">
      <dgm:prSet presAssocID="{8CBA781F-1800-401F-8613-875AE14120FA}" presName="negativeSpace" presStyleCnt="0"/>
      <dgm:spPr/>
    </dgm:pt>
    <dgm:pt modelId="{6DC2A69B-267D-4088-95AF-CA706A98ABCA}" type="pres">
      <dgm:prSet presAssocID="{8CBA781F-1800-401F-8613-875AE14120FA}" presName="childText" presStyleLbl="conFgAcc1" presStyleIdx="0" presStyleCnt="4">
        <dgm:presLayoutVars>
          <dgm:bulletEnabled val="1"/>
        </dgm:presLayoutVars>
      </dgm:prSet>
      <dgm:spPr/>
    </dgm:pt>
    <dgm:pt modelId="{386DEF8B-AC26-4251-94DF-79AF2D4E8D0F}" type="pres">
      <dgm:prSet presAssocID="{3982E517-7A56-4E07-9EA4-229289122FDA}" presName="spaceBetweenRectangles" presStyleCnt="0"/>
      <dgm:spPr/>
    </dgm:pt>
    <dgm:pt modelId="{91507D55-DEC8-466A-BDBA-EBD0DEECDA5C}" type="pres">
      <dgm:prSet presAssocID="{83CBFD09-9343-4F8D-AB92-145FFB35D942}" presName="parentLin" presStyleCnt="0"/>
      <dgm:spPr/>
    </dgm:pt>
    <dgm:pt modelId="{84AB0AE3-AA35-4152-824C-E22728859152}" type="pres">
      <dgm:prSet presAssocID="{83CBFD09-9343-4F8D-AB92-145FFB35D94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20B189-1473-432F-BD48-D6777B877957}" type="pres">
      <dgm:prSet presAssocID="{83CBFD09-9343-4F8D-AB92-145FFB35D942}" presName="parentText" presStyleLbl="node1" presStyleIdx="1" presStyleCnt="4" custScaleX="112210" custScaleY="133154" custLinFactNeighborX="70940" custLinFactNeighborY="1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A2372-E261-4474-8AB7-1224FE6D62C2}" type="pres">
      <dgm:prSet presAssocID="{83CBFD09-9343-4F8D-AB92-145FFB35D942}" presName="negativeSpace" presStyleCnt="0"/>
      <dgm:spPr/>
    </dgm:pt>
    <dgm:pt modelId="{B51FB637-3FCC-477D-B57B-74B98B94CFE4}" type="pres">
      <dgm:prSet presAssocID="{83CBFD09-9343-4F8D-AB92-145FFB35D942}" presName="childText" presStyleLbl="conFgAcc1" presStyleIdx="1" presStyleCnt="4">
        <dgm:presLayoutVars>
          <dgm:bulletEnabled val="1"/>
        </dgm:presLayoutVars>
      </dgm:prSet>
      <dgm:spPr/>
    </dgm:pt>
    <dgm:pt modelId="{E77793B2-0CA5-4A89-8321-44B6E5C55BC9}" type="pres">
      <dgm:prSet presAssocID="{7AE883B9-50EC-4ACA-984D-E5553844E8E0}" presName="spaceBetweenRectangles" presStyleCnt="0"/>
      <dgm:spPr/>
    </dgm:pt>
    <dgm:pt modelId="{3D791721-E2FE-46FD-9DE0-91513D01EB82}" type="pres">
      <dgm:prSet presAssocID="{90770AA5-5A8A-4D6C-A8CE-F4E952EA9DAD}" presName="parentLin" presStyleCnt="0"/>
      <dgm:spPr/>
    </dgm:pt>
    <dgm:pt modelId="{8C3C1E20-0270-449C-B0C8-19438257AB4A}" type="pres">
      <dgm:prSet presAssocID="{90770AA5-5A8A-4D6C-A8CE-F4E952EA9DA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76922F4-0CEB-452B-9346-EAB9C80A680A}" type="pres">
      <dgm:prSet presAssocID="{90770AA5-5A8A-4D6C-A8CE-F4E952EA9DAD}" presName="parentText" presStyleLbl="node1" presStyleIdx="2" presStyleCnt="4" custScaleX="112210" custScaleY="133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A3760-06FA-4C7C-AF41-F750CF9EB305}" type="pres">
      <dgm:prSet presAssocID="{90770AA5-5A8A-4D6C-A8CE-F4E952EA9DAD}" presName="negativeSpace" presStyleCnt="0"/>
      <dgm:spPr/>
    </dgm:pt>
    <dgm:pt modelId="{7AC19053-5471-41CE-A9F0-90BB23753158}" type="pres">
      <dgm:prSet presAssocID="{90770AA5-5A8A-4D6C-A8CE-F4E952EA9DAD}" presName="childText" presStyleLbl="conFgAcc1" presStyleIdx="2" presStyleCnt="4">
        <dgm:presLayoutVars>
          <dgm:bulletEnabled val="1"/>
        </dgm:presLayoutVars>
      </dgm:prSet>
      <dgm:spPr/>
    </dgm:pt>
    <dgm:pt modelId="{6542B8D6-ECFA-4343-A5EB-D57DE33C2936}" type="pres">
      <dgm:prSet presAssocID="{F7B23F7B-5201-428A-A4DF-9429F0949E25}" presName="spaceBetweenRectangles" presStyleCnt="0"/>
      <dgm:spPr/>
    </dgm:pt>
    <dgm:pt modelId="{5691047E-765E-42D3-8EE3-C200F4EBB4DD}" type="pres">
      <dgm:prSet presAssocID="{2AA22653-A9FA-4AFC-BE58-B64941EFB7BE}" presName="parentLin" presStyleCnt="0"/>
      <dgm:spPr/>
    </dgm:pt>
    <dgm:pt modelId="{ABA263BB-F132-429C-8E22-6014D98CE2C2}" type="pres">
      <dgm:prSet presAssocID="{2AA22653-A9FA-4AFC-BE58-B64941EFB7B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D247CAB-E340-4E28-A302-C70255701DA0}" type="pres">
      <dgm:prSet presAssocID="{2AA22653-A9FA-4AFC-BE58-B64941EFB7BE}" presName="parentText" presStyleLbl="node1" presStyleIdx="3" presStyleCnt="4" custScaleX="112210" custScaleY="133154" custLinFactX="4029" custLinFactNeighborX="100000" custLinFactNeighborY="8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CCDCB-D302-4E12-82DC-EA5E053593C8}" type="pres">
      <dgm:prSet presAssocID="{2AA22653-A9FA-4AFC-BE58-B64941EFB7BE}" presName="negativeSpace" presStyleCnt="0"/>
      <dgm:spPr/>
    </dgm:pt>
    <dgm:pt modelId="{302558FC-D23F-46E6-B1B5-AD51798F3D42}" type="pres">
      <dgm:prSet presAssocID="{2AA22653-A9FA-4AFC-BE58-B64941EFB7B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A09E558-EED4-4924-953F-4FAAD2932CDA}" srcId="{25EE2002-6AE0-4AD6-BF58-D88A349A5170}" destId="{83CBFD09-9343-4F8D-AB92-145FFB35D942}" srcOrd="1" destOrd="0" parTransId="{BE0D2420-D0BB-4B23-AF90-7B6C16AC8AEB}" sibTransId="{7AE883B9-50EC-4ACA-984D-E5553844E8E0}"/>
    <dgm:cxn modelId="{FA15A2A2-C9BB-4143-89B6-E2AACEDCFCDD}" type="presOf" srcId="{2AA22653-A9FA-4AFC-BE58-B64941EFB7BE}" destId="{6D247CAB-E340-4E28-A302-C70255701DA0}" srcOrd="1" destOrd="0" presId="urn:microsoft.com/office/officeart/2005/8/layout/list1"/>
    <dgm:cxn modelId="{D3EC2FCF-43EF-4258-8E14-03E2E1E535AA}" type="presOf" srcId="{83CBFD09-9343-4F8D-AB92-145FFB35D942}" destId="{84AB0AE3-AA35-4152-824C-E22728859152}" srcOrd="0" destOrd="0" presId="urn:microsoft.com/office/officeart/2005/8/layout/list1"/>
    <dgm:cxn modelId="{76BEE48B-60E7-48C4-9AC9-456BE815263E}" type="presOf" srcId="{83CBFD09-9343-4F8D-AB92-145FFB35D942}" destId="{1820B189-1473-432F-BD48-D6777B877957}" srcOrd="1" destOrd="0" presId="urn:microsoft.com/office/officeart/2005/8/layout/list1"/>
    <dgm:cxn modelId="{76653EF7-BEFF-4759-A401-D7D1C3DE2BBE}" type="presOf" srcId="{2AA22653-A9FA-4AFC-BE58-B64941EFB7BE}" destId="{ABA263BB-F132-429C-8E22-6014D98CE2C2}" srcOrd="0" destOrd="0" presId="urn:microsoft.com/office/officeart/2005/8/layout/list1"/>
    <dgm:cxn modelId="{4759500C-FB12-46EB-99D2-209082806C1B}" type="presOf" srcId="{90770AA5-5A8A-4D6C-A8CE-F4E952EA9DAD}" destId="{676922F4-0CEB-452B-9346-EAB9C80A680A}" srcOrd="1" destOrd="0" presId="urn:microsoft.com/office/officeart/2005/8/layout/list1"/>
    <dgm:cxn modelId="{9AA83EE6-8CA7-4591-9610-7BF703622368}" type="presOf" srcId="{8CBA781F-1800-401F-8613-875AE14120FA}" destId="{D2671D56-6DC7-4A7A-93E2-C7D07307593F}" srcOrd="0" destOrd="0" presId="urn:microsoft.com/office/officeart/2005/8/layout/list1"/>
    <dgm:cxn modelId="{F2B5BEDF-152C-4BF7-B7B5-1A4288D4CF53}" srcId="{25EE2002-6AE0-4AD6-BF58-D88A349A5170}" destId="{90770AA5-5A8A-4D6C-A8CE-F4E952EA9DAD}" srcOrd="2" destOrd="0" parTransId="{9D30D7DE-B2E4-44A1-811C-99AA4AB5B2EF}" sibTransId="{F7B23F7B-5201-428A-A4DF-9429F0949E25}"/>
    <dgm:cxn modelId="{DC44A7AF-9823-4B29-9CC6-D57324972204}" type="presOf" srcId="{8CBA781F-1800-401F-8613-875AE14120FA}" destId="{BCE766A9-9919-4E46-BD15-C0EAAC1CA7C1}" srcOrd="1" destOrd="0" presId="urn:microsoft.com/office/officeart/2005/8/layout/list1"/>
    <dgm:cxn modelId="{713CA316-1A75-4A55-BC26-11CE7E579A2D}" type="presOf" srcId="{90770AA5-5A8A-4D6C-A8CE-F4E952EA9DAD}" destId="{8C3C1E20-0270-449C-B0C8-19438257AB4A}" srcOrd="0" destOrd="0" presId="urn:microsoft.com/office/officeart/2005/8/layout/list1"/>
    <dgm:cxn modelId="{0149D871-982A-4968-A6ED-49135AF22771}" srcId="{25EE2002-6AE0-4AD6-BF58-D88A349A5170}" destId="{2AA22653-A9FA-4AFC-BE58-B64941EFB7BE}" srcOrd="3" destOrd="0" parTransId="{98D4BBD6-0FD7-4822-850B-741849812D7F}" sibTransId="{F8772D65-87B8-445E-B2B7-4FA8653B2705}"/>
    <dgm:cxn modelId="{F9CA8C4E-8964-4477-81AC-5393F6CA083C}" type="presOf" srcId="{25EE2002-6AE0-4AD6-BF58-D88A349A5170}" destId="{949683C0-DB73-4887-848C-D62EE37DDB07}" srcOrd="0" destOrd="0" presId="urn:microsoft.com/office/officeart/2005/8/layout/list1"/>
    <dgm:cxn modelId="{5C802F62-2743-4400-B4E6-EDC7CC6E46E1}" srcId="{25EE2002-6AE0-4AD6-BF58-D88A349A5170}" destId="{8CBA781F-1800-401F-8613-875AE14120FA}" srcOrd="0" destOrd="0" parTransId="{242BD635-2983-4FB2-8C22-08E1EF7C8685}" sibTransId="{3982E517-7A56-4E07-9EA4-229289122FDA}"/>
    <dgm:cxn modelId="{D2D0A680-3C5B-4118-84A4-7442D5BF5BA4}" type="presParOf" srcId="{949683C0-DB73-4887-848C-D62EE37DDB07}" destId="{7F0D8542-36B5-49C1-AC76-145706F6959A}" srcOrd="0" destOrd="0" presId="urn:microsoft.com/office/officeart/2005/8/layout/list1"/>
    <dgm:cxn modelId="{71BC21F1-F02C-4DE5-9085-462BA28DDD18}" type="presParOf" srcId="{7F0D8542-36B5-49C1-AC76-145706F6959A}" destId="{D2671D56-6DC7-4A7A-93E2-C7D07307593F}" srcOrd="0" destOrd="0" presId="urn:microsoft.com/office/officeart/2005/8/layout/list1"/>
    <dgm:cxn modelId="{737F7F10-C0A8-4BBB-B694-3601C2582DDB}" type="presParOf" srcId="{7F0D8542-36B5-49C1-AC76-145706F6959A}" destId="{BCE766A9-9919-4E46-BD15-C0EAAC1CA7C1}" srcOrd="1" destOrd="0" presId="urn:microsoft.com/office/officeart/2005/8/layout/list1"/>
    <dgm:cxn modelId="{D103B57D-2C86-4AAD-9D39-669E8511089D}" type="presParOf" srcId="{949683C0-DB73-4887-848C-D62EE37DDB07}" destId="{9C84154D-8681-4E8F-911E-D64B851E6CD1}" srcOrd="1" destOrd="0" presId="urn:microsoft.com/office/officeart/2005/8/layout/list1"/>
    <dgm:cxn modelId="{194F2DEB-6F4B-4FA0-AAAA-84E0C0214C9A}" type="presParOf" srcId="{949683C0-DB73-4887-848C-D62EE37DDB07}" destId="{6DC2A69B-267D-4088-95AF-CA706A98ABCA}" srcOrd="2" destOrd="0" presId="urn:microsoft.com/office/officeart/2005/8/layout/list1"/>
    <dgm:cxn modelId="{CC0C3CDA-67E4-4CDC-8F89-E0D9CFFAC1BC}" type="presParOf" srcId="{949683C0-DB73-4887-848C-D62EE37DDB07}" destId="{386DEF8B-AC26-4251-94DF-79AF2D4E8D0F}" srcOrd="3" destOrd="0" presId="urn:microsoft.com/office/officeart/2005/8/layout/list1"/>
    <dgm:cxn modelId="{E5D27603-D008-47DC-AB69-1AD2DBDBF219}" type="presParOf" srcId="{949683C0-DB73-4887-848C-D62EE37DDB07}" destId="{91507D55-DEC8-466A-BDBA-EBD0DEECDA5C}" srcOrd="4" destOrd="0" presId="urn:microsoft.com/office/officeart/2005/8/layout/list1"/>
    <dgm:cxn modelId="{45B7F8C4-F299-4D9B-A8B5-A6204358859B}" type="presParOf" srcId="{91507D55-DEC8-466A-BDBA-EBD0DEECDA5C}" destId="{84AB0AE3-AA35-4152-824C-E22728859152}" srcOrd="0" destOrd="0" presId="urn:microsoft.com/office/officeart/2005/8/layout/list1"/>
    <dgm:cxn modelId="{07FE6CAD-C320-4878-8944-F2049CEC279A}" type="presParOf" srcId="{91507D55-DEC8-466A-BDBA-EBD0DEECDA5C}" destId="{1820B189-1473-432F-BD48-D6777B877957}" srcOrd="1" destOrd="0" presId="urn:microsoft.com/office/officeart/2005/8/layout/list1"/>
    <dgm:cxn modelId="{F662F6D7-5475-4822-A1EC-2AFC93402601}" type="presParOf" srcId="{949683C0-DB73-4887-848C-D62EE37DDB07}" destId="{8A5A2372-E261-4474-8AB7-1224FE6D62C2}" srcOrd="5" destOrd="0" presId="urn:microsoft.com/office/officeart/2005/8/layout/list1"/>
    <dgm:cxn modelId="{23812DBF-CD7E-4618-8EC9-EA7D7B2B0852}" type="presParOf" srcId="{949683C0-DB73-4887-848C-D62EE37DDB07}" destId="{B51FB637-3FCC-477D-B57B-74B98B94CFE4}" srcOrd="6" destOrd="0" presId="urn:microsoft.com/office/officeart/2005/8/layout/list1"/>
    <dgm:cxn modelId="{FB70F518-557E-4326-9CE4-9510B23909A8}" type="presParOf" srcId="{949683C0-DB73-4887-848C-D62EE37DDB07}" destId="{E77793B2-0CA5-4A89-8321-44B6E5C55BC9}" srcOrd="7" destOrd="0" presId="urn:microsoft.com/office/officeart/2005/8/layout/list1"/>
    <dgm:cxn modelId="{78DA2E89-5E17-4C3E-8D0C-91B34C770C93}" type="presParOf" srcId="{949683C0-DB73-4887-848C-D62EE37DDB07}" destId="{3D791721-E2FE-46FD-9DE0-91513D01EB82}" srcOrd="8" destOrd="0" presId="urn:microsoft.com/office/officeart/2005/8/layout/list1"/>
    <dgm:cxn modelId="{9C3451D4-38AC-435D-A658-A9173BE4841E}" type="presParOf" srcId="{3D791721-E2FE-46FD-9DE0-91513D01EB82}" destId="{8C3C1E20-0270-449C-B0C8-19438257AB4A}" srcOrd="0" destOrd="0" presId="urn:microsoft.com/office/officeart/2005/8/layout/list1"/>
    <dgm:cxn modelId="{41B80A5A-609E-4626-A5C3-1203E9B2E621}" type="presParOf" srcId="{3D791721-E2FE-46FD-9DE0-91513D01EB82}" destId="{676922F4-0CEB-452B-9346-EAB9C80A680A}" srcOrd="1" destOrd="0" presId="urn:microsoft.com/office/officeart/2005/8/layout/list1"/>
    <dgm:cxn modelId="{AF6F9C91-703F-43A8-B207-21EE51952967}" type="presParOf" srcId="{949683C0-DB73-4887-848C-D62EE37DDB07}" destId="{22FA3760-06FA-4C7C-AF41-F750CF9EB305}" srcOrd="9" destOrd="0" presId="urn:microsoft.com/office/officeart/2005/8/layout/list1"/>
    <dgm:cxn modelId="{4D7C900F-633A-4ECC-9092-7F8FA336FB91}" type="presParOf" srcId="{949683C0-DB73-4887-848C-D62EE37DDB07}" destId="{7AC19053-5471-41CE-A9F0-90BB23753158}" srcOrd="10" destOrd="0" presId="urn:microsoft.com/office/officeart/2005/8/layout/list1"/>
    <dgm:cxn modelId="{A9B115BF-EA64-4FE8-BF4C-83E30FD74E3C}" type="presParOf" srcId="{949683C0-DB73-4887-848C-D62EE37DDB07}" destId="{6542B8D6-ECFA-4343-A5EB-D57DE33C2936}" srcOrd="11" destOrd="0" presId="urn:microsoft.com/office/officeart/2005/8/layout/list1"/>
    <dgm:cxn modelId="{6334259B-212D-400F-A12A-AE0993131E8D}" type="presParOf" srcId="{949683C0-DB73-4887-848C-D62EE37DDB07}" destId="{5691047E-765E-42D3-8EE3-C200F4EBB4DD}" srcOrd="12" destOrd="0" presId="urn:microsoft.com/office/officeart/2005/8/layout/list1"/>
    <dgm:cxn modelId="{2B3CEA57-2571-4677-A489-FCEE4363CF81}" type="presParOf" srcId="{5691047E-765E-42D3-8EE3-C200F4EBB4DD}" destId="{ABA263BB-F132-429C-8E22-6014D98CE2C2}" srcOrd="0" destOrd="0" presId="urn:microsoft.com/office/officeart/2005/8/layout/list1"/>
    <dgm:cxn modelId="{419870B6-044E-4519-8131-BF76E0E28478}" type="presParOf" srcId="{5691047E-765E-42D3-8EE3-C200F4EBB4DD}" destId="{6D247CAB-E340-4E28-A302-C70255701DA0}" srcOrd="1" destOrd="0" presId="urn:microsoft.com/office/officeart/2005/8/layout/list1"/>
    <dgm:cxn modelId="{558E2A78-54E6-4B14-98D3-E293209631E8}" type="presParOf" srcId="{949683C0-DB73-4887-848C-D62EE37DDB07}" destId="{DA7CCDCB-D302-4E12-82DC-EA5E053593C8}" srcOrd="13" destOrd="0" presId="urn:microsoft.com/office/officeart/2005/8/layout/list1"/>
    <dgm:cxn modelId="{9DFB5728-F40B-45FE-9A49-1C86DB1B786E}" type="presParOf" srcId="{949683C0-DB73-4887-848C-D62EE37DDB07}" destId="{302558FC-D23F-46E6-B1B5-AD51798F3D42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FB136-4D3E-417A-8C6E-AF4BF134DB9D}" type="doc">
      <dgm:prSet loTypeId="urn:microsoft.com/office/officeart/2005/8/layout/arrow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2F567A1-40B8-432B-AF30-9B4F369EF757}">
      <dgm:prSet phldrT="[Текст]" custT="1"/>
      <dgm:spPr/>
      <dgm:t>
        <a:bodyPr/>
        <a:lstStyle/>
        <a:p>
          <a:r>
            <a:rPr lang="ru-RU" sz="4000" b="0" i="1" dirty="0" err="1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Пере-читать</a:t>
          </a:r>
          <a:endParaRPr lang="ru-RU" sz="4000" b="0" i="1" dirty="0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5B497B-313A-40F3-B5B3-F308DECFF4A7}" type="parTrans" cxnId="{AA49D1EE-5D86-4749-9C5A-E6B072B4731D}">
      <dgm:prSet/>
      <dgm:spPr/>
      <dgm:t>
        <a:bodyPr/>
        <a:lstStyle/>
        <a:p>
          <a:endParaRPr lang="ru-RU"/>
        </a:p>
      </dgm:t>
    </dgm:pt>
    <dgm:pt modelId="{69A4A12C-4DDA-4016-BCBB-EBC49CE2F54F}" type="sibTrans" cxnId="{AA49D1EE-5D86-4749-9C5A-E6B072B4731D}">
      <dgm:prSet/>
      <dgm:spPr/>
      <dgm:t>
        <a:bodyPr/>
        <a:lstStyle/>
        <a:p>
          <a:endParaRPr lang="ru-RU"/>
        </a:p>
      </dgm:t>
    </dgm:pt>
    <dgm:pt modelId="{7243F606-FECB-4294-8F92-24A5AE3D8BCF}">
      <dgm:prSet phldrT="[Текст]" custT="1"/>
      <dgm:spPr/>
      <dgm:t>
        <a:bodyPr/>
        <a:lstStyle/>
        <a:p>
          <a:r>
            <a:rPr lang="ru-RU" sz="4000" b="0" i="1" dirty="0" err="1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Сверх-модный</a:t>
          </a:r>
          <a:endParaRPr lang="ru-RU" sz="4000" b="0" dirty="0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45DBCF-4B24-442D-A36A-58FFE15D1992}" type="parTrans" cxnId="{0C48CA08-9146-4BBD-B677-941EFCA87699}">
      <dgm:prSet/>
      <dgm:spPr/>
      <dgm:t>
        <a:bodyPr/>
        <a:lstStyle/>
        <a:p>
          <a:endParaRPr lang="ru-RU"/>
        </a:p>
      </dgm:t>
    </dgm:pt>
    <dgm:pt modelId="{8F09A354-CF8F-4AAF-99C2-001DB3F07B07}" type="sibTrans" cxnId="{0C48CA08-9146-4BBD-B677-941EFCA87699}">
      <dgm:prSet/>
      <dgm:spPr/>
      <dgm:t>
        <a:bodyPr/>
        <a:lstStyle/>
        <a:p>
          <a:endParaRPr lang="ru-RU"/>
        </a:p>
      </dgm:t>
    </dgm:pt>
    <dgm:pt modelId="{CA48AC89-9BD2-412A-80EA-A7645C684136}" type="pres">
      <dgm:prSet presAssocID="{327FB136-4D3E-417A-8C6E-AF4BF134DB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730E0-CCCC-4483-907A-195D7EF20AAF}" type="pres">
      <dgm:prSet presAssocID="{327FB136-4D3E-417A-8C6E-AF4BF134DB9D}" presName="ribbon" presStyleLbl="node1" presStyleIdx="0" presStyleCnt="1" custLinFactNeighborY="-1866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61A96233-FAF7-4C5F-BA4E-E00F0694370A}" type="pres">
      <dgm:prSet presAssocID="{327FB136-4D3E-417A-8C6E-AF4BF134DB9D}" presName="leftArrowText" presStyleLbl="node1" presStyleIdx="0" presStyleCnt="1" custScaleX="120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0AF52-A7A7-4E7B-81FB-D8A51FDE539B}" type="pres">
      <dgm:prSet presAssocID="{327FB136-4D3E-417A-8C6E-AF4BF134DB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C44243-DD52-48EE-95C8-DFBE3F16E042}" type="presOf" srcId="{327FB136-4D3E-417A-8C6E-AF4BF134DB9D}" destId="{CA48AC89-9BD2-412A-80EA-A7645C684136}" srcOrd="0" destOrd="0" presId="urn:microsoft.com/office/officeart/2005/8/layout/arrow6"/>
    <dgm:cxn modelId="{AA49D1EE-5D86-4749-9C5A-E6B072B4731D}" srcId="{327FB136-4D3E-417A-8C6E-AF4BF134DB9D}" destId="{F2F567A1-40B8-432B-AF30-9B4F369EF757}" srcOrd="0" destOrd="0" parTransId="{0A5B497B-313A-40F3-B5B3-F308DECFF4A7}" sibTransId="{69A4A12C-4DDA-4016-BCBB-EBC49CE2F54F}"/>
    <dgm:cxn modelId="{2CEF9EFC-1224-4383-975B-8E58B3B4D6D3}" type="presOf" srcId="{F2F567A1-40B8-432B-AF30-9B4F369EF757}" destId="{61A96233-FAF7-4C5F-BA4E-E00F0694370A}" srcOrd="0" destOrd="0" presId="urn:microsoft.com/office/officeart/2005/8/layout/arrow6"/>
    <dgm:cxn modelId="{6D0C43C0-A8CE-440C-AECD-03470C6EA080}" type="presOf" srcId="{7243F606-FECB-4294-8F92-24A5AE3D8BCF}" destId="{44C0AF52-A7A7-4E7B-81FB-D8A51FDE539B}" srcOrd="0" destOrd="0" presId="urn:microsoft.com/office/officeart/2005/8/layout/arrow6"/>
    <dgm:cxn modelId="{0C48CA08-9146-4BBD-B677-941EFCA87699}" srcId="{327FB136-4D3E-417A-8C6E-AF4BF134DB9D}" destId="{7243F606-FECB-4294-8F92-24A5AE3D8BCF}" srcOrd="1" destOrd="0" parTransId="{1645DBCF-4B24-442D-A36A-58FFE15D1992}" sibTransId="{8F09A354-CF8F-4AAF-99C2-001DB3F07B07}"/>
    <dgm:cxn modelId="{063DFFEF-CCD5-4F3B-96BE-1CE022C21D95}" type="presParOf" srcId="{CA48AC89-9BD2-412A-80EA-A7645C684136}" destId="{5D3730E0-CCCC-4483-907A-195D7EF20AAF}" srcOrd="0" destOrd="0" presId="urn:microsoft.com/office/officeart/2005/8/layout/arrow6"/>
    <dgm:cxn modelId="{179D2F59-7C26-4116-B476-49F689A9AD73}" type="presParOf" srcId="{CA48AC89-9BD2-412A-80EA-A7645C684136}" destId="{61A96233-FAF7-4C5F-BA4E-E00F0694370A}" srcOrd="1" destOrd="0" presId="urn:microsoft.com/office/officeart/2005/8/layout/arrow6"/>
    <dgm:cxn modelId="{FC2E9FBB-4E42-42D6-A1A6-E1B4FEEE903F}" type="presParOf" srcId="{CA48AC89-9BD2-412A-80EA-A7645C684136}" destId="{44C0AF52-A7A7-4E7B-81FB-D8A51FDE539B}" srcOrd="2" destOrd="0" presId="urn:microsoft.com/office/officeart/2005/8/layout/arrow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0316A-6953-48AC-8239-05DB02CD07EE}" type="doc">
      <dgm:prSet loTypeId="urn:microsoft.com/office/officeart/2005/8/layout/hChevron3" loCatId="process" qsTypeId="urn:microsoft.com/office/officeart/2005/8/quickstyle/3d7" qsCatId="3D" csTypeId="urn:microsoft.com/office/officeart/2005/8/colors/colorful4" csCatId="colorful" phldr="1"/>
      <dgm:spPr/>
    </dgm:pt>
    <dgm:pt modelId="{66BB726E-D2DC-4950-A020-9B10AF425832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интересный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17FBC1-19CD-447F-909C-2DA7DECC7D68}" type="parTrans" cxnId="{F60DEA36-B2E3-4BC5-BEF2-1265D4C172FC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6A617B-55D8-4487-98B2-CF6F5E59A6BB}" type="sibTrans" cxnId="{F60DEA36-B2E3-4BC5-BEF2-1265D4C172FC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C55146-B43A-420C-BD69-5DD1E2F81491}">
      <dgm:prSet phldrT="[Текст]"/>
      <dgm:spPr/>
      <dgm:t>
        <a:bodyPr/>
        <a:lstStyle/>
        <a:p>
          <a:r>
            <a:rPr lang="ru-RU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не-интересный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42A5DE-31CE-4315-A004-57942D7D5B66}" type="parTrans" cxnId="{5C18EA7B-4D9F-440E-A503-A1DA62189D61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8A6902-E921-4B9C-91CC-3F25A2AE0FA0}" type="sibTrans" cxnId="{5C18EA7B-4D9F-440E-A503-A1DA62189D61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04E3D1-964C-4AB2-AE68-8F860AC59C9C}">
      <dgm:prSet phldrT="[Текст]"/>
      <dgm:spPr/>
      <dgm:t>
        <a:bodyPr/>
        <a:lstStyle/>
        <a:p>
          <a:r>
            <a:rPr lang="ru-RU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не-без-ынтересный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BD8EAF-D43C-4843-BA9E-47D865B0A825}" type="parTrans" cxnId="{AACC1521-FA45-4E2F-949B-5CB06AF0AFD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08BD7F-6CFC-434D-8F19-E21C48CC4548}" type="sibTrans" cxnId="{AACC1521-FA45-4E2F-949B-5CB06AF0AFD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D16726-4CA1-4A2E-835C-15ACC52D4729}" type="pres">
      <dgm:prSet presAssocID="{2BA0316A-6953-48AC-8239-05DB02CD07EE}" presName="Name0" presStyleCnt="0">
        <dgm:presLayoutVars>
          <dgm:dir/>
          <dgm:resizeHandles val="exact"/>
        </dgm:presLayoutVars>
      </dgm:prSet>
      <dgm:spPr/>
    </dgm:pt>
    <dgm:pt modelId="{824B3B72-3857-4D7E-8265-B7263D6001BF}" type="pres">
      <dgm:prSet presAssocID="{66BB726E-D2DC-4950-A020-9B10AF425832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34B8F-18F0-4159-8A5F-5F7A9B9490E5}" type="pres">
      <dgm:prSet presAssocID="{E76A617B-55D8-4487-98B2-CF6F5E59A6BB}" presName="parSpace" presStyleCnt="0"/>
      <dgm:spPr/>
    </dgm:pt>
    <dgm:pt modelId="{7BE92742-3D1C-442C-BFEA-0DEF036E8CA2}" type="pres">
      <dgm:prSet presAssocID="{91C55146-B43A-420C-BD69-5DD1E2F81491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898E8-15EA-4083-BD7D-29BE005E5BB0}" type="pres">
      <dgm:prSet presAssocID="{938A6902-E921-4B9C-91CC-3F25A2AE0FA0}" presName="parSpace" presStyleCnt="0"/>
      <dgm:spPr/>
    </dgm:pt>
    <dgm:pt modelId="{689E5FA2-FED9-4A66-96DE-73AB221DB80D}" type="pres">
      <dgm:prSet presAssocID="{0904E3D1-964C-4AB2-AE68-8F860AC59C9C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18EA7B-4D9F-440E-A503-A1DA62189D61}" srcId="{2BA0316A-6953-48AC-8239-05DB02CD07EE}" destId="{91C55146-B43A-420C-BD69-5DD1E2F81491}" srcOrd="1" destOrd="0" parTransId="{B242A5DE-31CE-4315-A004-57942D7D5B66}" sibTransId="{938A6902-E921-4B9C-91CC-3F25A2AE0FA0}"/>
    <dgm:cxn modelId="{DFD2045B-0C8F-44A4-8807-035A4292B567}" type="presOf" srcId="{2BA0316A-6953-48AC-8239-05DB02CD07EE}" destId="{A8D16726-4CA1-4A2E-835C-15ACC52D4729}" srcOrd="0" destOrd="0" presId="urn:microsoft.com/office/officeart/2005/8/layout/hChevron3"/>
    <dgm:cxn modelId="{AACC1521-FA45-4E2F-949B-5CB06AF0AFD4}" srcId="{2BA0316A-6953-48AC-8239-05DB02CD07EE}" destId="{0904E3D1-964C-4AB2-AE68-8F860AC59C9C}" srcOrd="2" destOrd="0" parTransId="{A8BD8EAF-D43C-4843-BA9E-47D865B0A825}" sibTransId="{ED08BD7F-6CFC-434D-8F19-E21C48CC4548}"/>
    <dgm:cxn modelId="{42F7AF28-E9B4-4ACF-A41A-945A2593BBAA}" type="presOf" srcId="{0904E3D1-964C-4AB2-AE68-8F860AC59C9C}" destId="{689E5FA2-FED9-4A66-96DE-73AB221DB80D}" srcOrd="0" destOrd="0" presId="urn:microsoft.com/office/officeart/2005/8/layout/hChevron3"/>
    <dgm:cxn modelId="{F60DEA36-B2E3-4BC5-BEF2-1265D4C172FC}" srcId="{2BA0316A-6953-48AC-8239-05DB02CD07EE}" destId="{66BB726E-D2DC-4950-A020-9B10AF425832}" srcOrd="0" destOrd="0" parTransId="{4E17FBC1-19CD-447F-909C-2DA7DECC7D68}" sibTransId="{E76A617B-55D8-4487-98B2-CF6F5E59A6BB}"/>
    <dgm:cxn modelId="{F8144D29-1059-420A-817A-BA8421A2B2EE}" type="presOf" srcId="{91C55146-B43A-420C-BD69-5DD1E2F81491}" destId="{7BE92742-3D1C-442C-BFEA-0DEF036E8CA2}" srcOrd="0" destOrd="0" presId="urn:microsoft.com/office/officeart/2005/8/layout/hChevron3"/>
    <dgm:cxn modelId="{45785DCC-FEBA-4CA4-9C62-D449E899A056}" type="presOf" srcId="{66BB726E-D2DC-4950-A020-9B10AF425832}" destId="{824B3B72-3857-4D7E-8265-B7263D6001BF}" srcOrd="0" destOrd="0" presId="urn:microsoft.com/office/officeart/2005/8/layout/hChevron3"/>
    <dgm:cxn modelId="{97CC838E-19AA-4CC5-9833-FE07BF8F0526}" type="presParOf" srcId="{A8D16726-4CA1-4A2E-835C-15ACC52D4729}" destId="{824B3B72-3857-4D7E-8265-B7263D6001BF}" srcOrd="0" destOrd="0" presId="urn:microsoft.com/office/officeart/2005/8/layout/hChevron3"/>
    <dgm:cxn modelId="{0603DBF0-1B2B-430C-B1F9-EA206EF02BE0}" type="presParOf" srcId="{A8D16726-4CA1-4A2E-835C-15ACC52D4729}" destId="{10134B8F-18F0-4159-8A5F-5F7A9B9490E5}" srcOrd="1" destOrd="0" presId="urn:microsoft.com/office/officeart/2005/8/layout/hChevron3"/>
    <dgm:cxn modelId="{32AB3E6B-C40B-47B8-A332-99723BA41B11}" type="presParOf" srcId="{A8D16726-4CA1-4A2E-835C-15ACC52D4729}" destId="{7BE92742-3D1C-442C-BFEA-0DEF036E8CA2}" srcOrd="2" destOrd="0" presId="urn:microsoft.com/office/officeart/2005/8/layout/hChevron3"/>
    <dgm:cxn modelId="{E689F128-E4B7-48AD-B1CC-42F10334C38E}" type="presParOf" srcId="{A8D16726-4CA1-4A2E-835C-15ACC52D4729}" destId="{6DF898E8-15EA-4083-BD7D-29BE005E5BB0}" srcOrd="3" destOrd="0" presId="urn:microsoft.com/office/officeart/2005/8/layout/hChevron3"/>
    <dgm:cxn modelId="{DF616CE4-C39B-495A-941C-3BE345A454F7}" type="presParOf" srcId="{A8D16726-4CA1-4A2E-835C-15ACC52D4729}" destId="{689E5FA2-FED9-4A66-96DE-73AB221DB80D}" srcOrd="4" destOrd="0" presId="urn:microsoft.com/office/officeart/2005/8/layout/hChevron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CD47C-CA0E-4E43-92D2-3886E58D0FC5}" type="doc">
      <dgm:prSet loTypeId="urn:microsoft.com/office/officeart/2005/8/layout/radial4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24853F-4946-41D2-87C8-8329C226ABE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</a:t>
          </a:r>
          <a:r>
            <a:rPr lang="ru-RU" sz="3600" b="1" u="sng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значе-нию</a:t>
          </a:r>
          <a:endParaRPr lang="ru-RU" sz="3600" b="1" u="sng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F3EE02-644A-43D1-A374-81F69C3D1FC2}" type="parTrans" cxnId="{D38BEB2F-097A-437A-BFCF-62DA1762E623}">
      <dgm:prSet/>
      <dgm:spPr/>
      <dgm:t>
        <a:bodyPr/>
        <a:lstStyle/>
        <a:p>
          <a:endParaRPr lang="ru-RU"/>
        </a:p>
      </dgm:t>
    </dgm:pt>
    <dgm:pt modelId="{6D110768-036B-472E-9FEE-0438CE7656DC}" type="sibTrans" cxnId="{D38BEB2F-097A-437A-BFCF-62DA1762E623}">
      <dgm:prSet/>
      <dgm:spPr/>
      <dgm:t>
        <a:bodyPr/>
        <a:lstStyle/>
        <a:p>
          <a:endParaRPr lang="ru-RU"/>
        </a:p>
      </dgm:t>
    </dgm:pt>
    <dgm:pt modelId="{57B71708-C00D-4DBA-946A-34FC5806C184}">
      <dgm:prSet phldrT="[Текст]" custT="1"/>
      <dgm:spPr/>
      <dgm:t>
        <a:bodyPr/>
        <a:lstStyle/>
        <a:p>
          <a:r>
            <a:rPr lang="ru-RU" sz="3200" b="1" i="0" dirty="0" err="1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Синони-мичные</a:t>
          </a:r>
          <a:endParaRPr lang="ru-RU" sz="3200" b="1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E24A2-11AA-4FAF-8018-D32C329CE7DB}" type="parTrans" cxnId="{D3D0F1D7-8342-4208-9D90-6CD64148E777}">
      <dgm:prSet/>
      <dgm:spPr/>
      <dgm:t>
        <a:bodyPr/>
        <a:lstStyle/>
        <a:p>
          <a:endParaRPr lang="ru-RU"/>
        </a:p>
      </dgm:t>
    </dgm:pt>
    <dgm:pt modelId="{CF889551-D7E4-4BBD-919F-4F5C128F3A6E}" type="sibTrans" cxnId="{D3D0F1D7-8342-4208-9D90-6CD64148E777}">
      <dgm:prSet/>
      <dgm:spPr/>
      <dgm:t>
        <a:bodyPr/>
        <a:lstStyle/>
        <a:p>
          <a:endParaRPr lang="ru-RU"/>
        </a:p>
      </dgm:t>
    </dgm:pt>
    <dgm:pt modelId="{0F6F68D3-CDFA-4C99-9BE7-B0D4B6763EB6}">
      <dgm:prSet phldrT="[Текст]" custT="1"/>
      <dgm:spPr/>
      <dgm:t>
        <a:bodyPr/>
        <a:lstStyle/>
        <a:p>
          <a:r>
            <a:rPr lang="ru-RU" sz="3000" b="1" i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Антоними-чны</a:t>
          </a:r>
          <a:endParaRPr lang="ru-RU" sz="3000" b="1" dirty="0">
            <a:solidFill>
              <a:schemeClr val="accent5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1C794C-10B6-4E74-90AF-83FD38C17A44}" type="parTrans" cxnId="{A0B5BC51-B523-4710-A4F7-3E16652AC328}">
      <dgm:prSet/>
      <dgm:spPr/>
      <dgm:t>
        <a:bodyPr/>
        <a:lstStyle/>
        <a:p>
          <a:endParaRPr lang="ru-RU"/>
        </a:p>
      </dgm:t>
    </dgm:pt>
    <dgm:pt modelId="{770AB3F8-2366-4075-8C9C-57738D0564E5}" type="sibTrans" cxnId="{A0B5BC51-B523-4710-A4F7-3E16652AC328}">
      <dgm:prSet/>
      <dgm:spPr/>
      <dgm:t>
        <a:bodyPr/>
        <a:lstStyle/>
        <a:p>
          <a:endParaRPr lang="ru-RU"/>
        </a:p>
      </dgm:t>
    </dgm:pt>
    <dgm:pt modelId="{C3E12269-9FAB-48A2-92AC-9B974A097D07}">
      <dgm:prSet phldrT="[Текст]" custT="1"/>
      <dgm:spPr/>
      <dgm:t>
        <a:bodyPr/>
        <a:lstStyle/>
        <a:p>
          <a:r>
            <a:rPr lang="ru-RU" sz="3000" b="1" i="0" dirty="0" err="1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Омоними-чные</a:t>
          </a:r>
          <a:endParaRPr lang="ru-RU" sz="3000" b="1" dirty="0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BFB9A8-07C1-4143-83D5-59FE68134797}" type="parTrans" cxnId="{4FCD98D5-225C-4477-AA10-042BA6506E61}">
      <dgm:prSet/>
      <dgm:spPr/>
      <dgm:t>
        <a:bodyPr/>
        <a:lstStyle/>
        <a:p>
          <a:endParaRPr lang="ru-RU"/>
        </a:p>
      </dgm:t>
    </dgm:pt>
    <dgm:pt modelId="{DEA0D815-D045-420C-B17D-B50193655EAB}" type="sibTrans" cxnId="{4FCD98D5-225C-4477-AA10-042BA6506E61}">
      <dgm:prSet/>
      <dgm:spPr/>
      <dgm:t>
        <a:bodyPr/>
        <a:lstStyle/>
        <a:p>
          <a:endParaRPr lang="ru-RU"/>
        </a:p>
      </dgm:t>
    </dgm:pt>
    <dgm:pt modelId="{DAEEFA79-D41E-4EEE-95B6-8A91F3C4BA39}" type="pres">
      <dgm:prSet presAssocID="{A9FCD47C-CA0E-4E43-92D2-3886E58D0F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F4028-ACD7-47A5-83DF-9C8DB25A3FC4}" type="pres">
      <dgm:prSet presAssocID="{A124853F-4946-41D2-87C8-8329C226ABEE}" presName="centerShape" presStyleLbl="node0" presStyleIdx="0" presStyleCnt="1" custScaleX="139965" custScaleY="122565"/>
      <dgm:spPr/>
      <dgm:t>
        <a:bodyPr/>
        <a:lstStyle/>
        <a:p>
          <a:endParaRPr lang="ru-RU"/>
        </a:p>
      </dgm:t>
    </dgm:pt>
    <dgm:pt modelId="{9286AE7C-E024-47D2-9557-1E3DBE10ACE9}" type="pres">
      <dgm:prSet presAssocID="{ABEE24A2-11AA-4FAF-8018-D32C329CE7D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8AEDFB25-112F-457B-919F-90F4A0B8C04E}" type="pres">
      <dgm:prSet presAssocID="{57B71708-C00D-4DBA-946A-34FC5806C184}" presName="node" presStyleLbl="node1" presStyleIdx="0" presStyleCnt="3" custAng="19006584" custRadScaleRad="113564" custRadScaleInc="3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6C78B-8F1F-4E6E-939B-F2CB28633F4B}" type="pres">
      <dgm:prSet presAssocID="{721C794C-10B6-4E74-90AF-83FD38C17A4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01A83C6-4453-4741-90AE-BE0A3B368CE4}" type="pres">
      <dgm:prSet presAssocID="{0F6F68D3-CDFA-4C99-9BE7-B0D4B6763EB6}" presName="node" presStyleLbl="node1" presStyleIdx="1" presStyleCnt="3" custScaleX="117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BBF5E-3D6B-4D1D-B2F9-25F9482A8C9E}" type="pres">
      <dgm:prSet presAssocID="{A4BFB9A8-07C1-4143-83D5-59FE6813479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3C78E69B-AA3E-461B-AC34-E3E452DFCCA0}" type="pres">
      <dgm:prSet presAssocID="{C3E12269-9FAB-48A2-92AC-9B974A097D07}" presName="node" presStyleLbl="node1" presStyleIdx="2" presStyleCnt="3" custAng="1968246" custRadScaleRad="107563" custRadScaleInc="-2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2AC77F-3D6F-4043-B0AC-3A1D4E2BBA20}" type="presOf" srcId="{A124853F-4946-41D2-87C8-8329C226ABEE}" destId="{7E3F4028-ACD7-47A5-83DF-9C8DB25A3FC4}" srcOrd="0" destOrd="0" presId="urn:microsoft.com/office/officeart/2005/8/layout/radial4"/>
    <dgm:cxn modelId="{D62FDE7D-F794-48D4-93A8-6F7631E369D9}" type="presOf" srcId="{A9FCD47C-CA0E-4E43-92D2-3886E58D0FC5}" destId="{DAEEFA79-D41E-4EEE-95B6-8A91F3C4BA39}" srcOrd="0" destOrd="0" presId="urn:microsoft.com/office/officeart/2005/8/layout/radial4"/>
    <dgm:cxn modelId="{4FCD98D5-225C-4477-AA10-042BA6506E61}" srcId="{A124853F-4946-41D2-87C8-8329C226ABEE}" destId="{C3E12269-9FAB-48A2-92AC-9B974A097D07}" srcOrd="2" destOrd="0" parTransId="{A4BFB9A8-07C1-4143-83D5-59FE68134797}" sibTransId="{DEA0D815-D045-420C-B17D-B50193655EAB}"/>
    <dgm:cxn modelId="{20DC3B3F-4CA4-4E0F-9BE3-92D09CDE20DB}" type="presOf" srcId="{C3E12269-9FAB-48A2-92AC-9B974A097D07}" destId="{3C78E69B-AA3E-461B-AC34-E3E452DFCCA0}" srcOrd="0" destOrd="0" presId="urn:microsoft.com/office/officeart/2005/8/layout/radial4"/>
    <dgm:cxn modelId="{E60FD8FF-494B-40A9-AA10-4205797C2169}" type="presOf" srcId="{57B71708-C00D-4DBA-946A-34FC5806C184}" destId="{8AEDFB25-112F-457B-919F-90F4A0B8C04E}" srcOrd="0" destOrd="0" presId="urn:microsoft.com/office/officeart/2005/8/layout/radial4"/>
    <dgm:cxn modelId="{42056849-D203-4D06-AF60-742F5C18EB94}" type="presOf" srcId="{A4BFB9A8-07C1-4143-83D5-59FE68134797}" destId="{CC3BBF5E-3D6B-4D1D-B2F9-25F9482A8C9E}" srcOrd="0" destOrd="0" presId="urn:microsoft.com/office/officeart/2005/8/layout/radial4"/>
    <dgm:cxn modelId="{97B3E7BC-49A4-4FE4-A20E-939AD90815E2}" type="presOf" srcId="{721C794C-10B6-4E74-90AF-83FD38C17A44}" destId="{9FA6C78B-8F1F-4E6E-939B-F2CB28633F4B}" srcOrd="0" destOrd="0" presId="urn:microsoft.com/office/officeart/2005/8/layout/radial4"/>
    <dgm:cxn modelId="{A0B5BC51-B523-4710-A4F7-3E16652AC328}" srcId="{A124853F-4946-41D2-87C8-8329C226ABEE}" destId="{0F6F68D3-CDFA-4C99-9BE7-B0D4B6763EB6}" srcOrd="1" destOrd="0" parTransId="{721C794C-10B6-4E74-90AF-83FD38C17A44}" sibTransId="{770AB3F8-2366-4075-8C9C-57738D0564E5}"/>
    <dgm:cxn modelId="{C7D0A9DE-C5A0-427E-8445-EE84240FE769}" type="presOf" srcId="{0F6F68D3-CDFA-4C99-9BE7-B0D4B6763EB6}" destId="{901A83C6-4453-4741-90AE-BE0A3B368CE4}" srcOrd="0" destOrd="0" presId="urn:microsoft.com/office/officeart/2005/8/layout/radial4"/>
    <dgm:cxn modelId="{68537262-1430-4F11-8368-4D9C78A097AC}" type="presOf" srcId="{ABEE24A2-11AA-4FAF-8018-D32C329CE7DB}" destId="{9286AE7C-E024-47D2-9557-1E3DBE10ACE9}" srcOrd="0" destOrd="0" presId="urn:microsoft.com/office/officeart/2005/8/layout/radial4"/>
    <dgm:cxn modelId="{D38BEB2F-097A-437A-BFCF-62DA1762E623}" srcId="{A9FCD47C-CA0E-4E43-92D2-3886E58D0FC5}" destId="{A124853F-4946-41D2-87C8-8329C226ABEE}" srcOrd="0" destOrd="0" parTransId="{BFF3EE02-644A-43D1-A374-81F69C3D1FC2}" sibTransId="{6D110768-036B-472E-9FEE-0438CE7656DC}"/>
    <dgm:cxn modelId="{D3D0F1D7-8342-4208-9D90-6CD64148E777}" srcId="{A124853F-4946-41D2-87C8-8329C226ABEE}" destId="{57B71708-C00D-4DBA-946A-34FC5806C184}" srcOrd="0" destOrd="0" parTransId="{ABEE24A2-11AA-4FAF-8018-D32C329CE7DB}" sibTransId="{CF889551-D7E4-4BBD-919F-4F5C128F3A6E}"/>
    <dgm:cxn modelId="{0796A05E-1BEC-4E56-A365-C5C9B729CE05}" type="presParOf" srcId="{DAEEFA79-D41E-4EEE-95B6-8A91F3C4BA39}" destId="{7E3F4028-ACD7-47A5-83DF-9C8DB25A3FC4}" srcOrd="0" destOrd="0" presId="urn:microsoft.com/office/officeart/2005/8/layout/radial4"/>
    <dgm:cxn modelId="{A48645F9-03DE-4D8F-B0A6-60135F4C0FDB}" type="presParOf" srcId="{DAEEFA79-D41E-4EEE-95B6-8A91F3C4BA39}" destId="{9286AE7C-E024-47D2-9557-1E3DBE10ACE9}" srcOrd="1" destOrd="0" presId="urn:microsoft.com/office/officeart/2005/8/layout/radial4"/>
    <dgm:cxn modelId="{182F9418-7733-4902-9CCB-BA0D2697BA6B}" type="presParOf" srcId="{DAEEFA79-D41E-4EEE-95B6-8A91F3C4BA39}" destId="{8AEDFB25-112F-457B-919F-90F4A0B8C04E}" srcOrd="2" destOrd="0" presId="urn:microsoft.com/office/officeart/2005/8/layout/radial4"/>
    <dgm:cxn modelId="{BC7C4332-8B34-47C3-8EEE-87A8CB953506}" type="presParOf" srcId="{DAEEFA79-D41E-4EEE-95B6-8A91F3C4BA39}" destId="{9FA6C78B-8F1F-4E6E-939B-F2CB28633F4B}" srcOrd="3" destOrd="0" presId="urn:microsoft.com/office/officeart/2005/8/layout/radial4"/>
    <dgm:cxn modelId="{377F2730-B066-4A11-986B-8D9F3910AAA8}" type="presParOf" srcId="{DAEEFA79-D41E-4EEE-95B6-8A91F3C4BA39}" destId="{901A83C6-4453-4741-90AE-BE0A3B368CE4}" srcOrd="4" destOrd="0" presId="urn:microsoft.com/office/officeart/2005/8/layout/radial4"/>
    <dgm:cxn modelId="{A4C28CEA-37E8-43A9-BE6C-AF4FDF59B495}" type="presParOf" srcId="{DAEEFA79-D41E-4EEE-95B6-8A91F3C4BA39}" destId="{CC3BBF5E-3D6B-4D1D-B2F9-25F9482A8C9E}" srcOrd="5" destOrd="0" presId="urn:microsoft.com/office/officeart/2005/8/layout/radial4"/>
    <dgm:cxn modelId="{3D013B0A-8032-456D-8B83-01EEFDCAE863}" type="presParOf" srcId="{DAEEFA79-D41E-4EEE-95B6-8A91F3C4BA39}" destId="{3C78E69B-AA3E-461B-AC34-E3E452DFCCA0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21E564-CC24-47D1-8F5F-429EE29CAE64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525B280B-E619-46BA-BD80-55417A3E057E}">
      <dgm:prSet phldrT="[Текст]" custT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ru-RU" sz="1600" b="0" i="0" dirty="0" smtClean="0"/>
        </a:p>
        <a:p>
          <a:r>
            <a:rPr lang="ru-RU" sz="2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близки по значению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078486-A0EF-403A-BE07-EB6D13048E1D}" type="parTrans" cxnId="{8D120262-6DE0-453B-BFCF-FF9A9FB871AD}">
      <dgm:prSet/>
      <dgm:spPr/>
      <dgm:t>
        <a:bodyPr/>
        <a:lstStyle/>
        <a:p>
          <a:endParaRPr lang="ru-RU"/>
        </a:p>
      </dgm:t>
    </dgm:pt>
    <dgm:pt modelId="{40110B5A-AA0C-42AF-BD88-6D7093C58857}" type="sibTrans" cxnId="{8D120262-6DE0-453B-BFCF-FF9A9FB871AD}">
      <dgm:prSet/>
      <dgm:spPr/>
      <dgm:t>
        <a:bodyPr/>
        <a:lstStyle/>
        <a:p>
          <a:endParaRPr lang="ru-RU"/>
        </a:p>
      </dgm:t>
    </dgm:pt>
    <dgm:pt modelId="{F3871855-A735-405F-844B-0704C8CAB5A6}">
      <dgm:prSet phldrT="[Текст]" custT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ru-RU" sz="2000" b="1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употребляются в одинаковых по смыслу словах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B8D38C-60A1-4780-8F61-072013555998}" type="parTrans" cxnId="{FBEEF0A4-BA38-4323-A9CC-FAA9D38D6428}">
      <dgm:prSet/>
      <dgm:spPr/>
      <dgm:t>
        <a:bodyPr/>
        <a:lstStyle/>
        <a:p>
          <a:endParaRPr lang="ru-RU"/>
        </a:p>
      </dgm:t>
    </dgm:pt>
    <dgm:pt modelId="{975B5C4C-64C7-40B0-8EC8-0067AA89E84C}" type="sibTrans" cxnId="{FBEEF0A4-BA38-4323-A9CC-FAA9D38D6428}">
      <dgm:prSet/>
      <dgm:spPr/>
      <dgm:t>
        <a:bodyPr/>
        <a:lstStyle/>
        <a:p>
          <a:endParaRPr lang="ru-RU"/>
        </a:p>
      </dgm:t>
    </dgm:pt>
    <dgm:pt modelId="{52E3CD18-3BFD-4054-A222-8E0F56676FB9}">
      <dgm:prSet phldrT="[Текст]" custT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ru-RU" sz="2000" b="1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различаются оттенками значений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6ED14B-6B19-4C27-9FCC-3FEB2E94B1A6}" type="parTrans" cxnId="{87C5C087-0FFE-4BCC-AD48-69AEE3A67201}">
      <dgm:prSet/>
      <dgm:spPr/>
      <dgm:t>
        <a:bodyPr/>
        <a:lstStyle/>
        <a:p>
          <a:endParaRPr lang="ru-RU"/>
        </a:p>
      </dgm:t>
    </dgm:pt>
    <dgm:pt modelId="{9F95B126-0E93-46F0-A140-46007820B996}" type="sibTrans" cxnId="{87C5C087-0FFE-4BCC-AD48-69AEE3A67201}">
      <dgm:prSet/>
      <dgm:spPr/>
      <dgm:t>
        <a:bodyPr/>
        <a:lstStyle/>
        <a:p>
          <a:endParaRPr lang="ru-RU"/>
        </a:p>
      </dgm:t>
    </dgm:pt>
    <dgm:pt modelId="{16E6C883-08CF-4AA3-B761-9EB712633E50}" type="pres">
      <dgm:prSet presAssocID="{5921E564-CC24-47D1-8F5F-429EE29CAE64}" presName="arrowDiagram" presStyleCnt="0">
        <dgm:presLayoutVars>
          <dgm:chMax val="5"/>
          <dgm:dir/>
          <dgm:resizeHandles val="exact"/>
        </dgm:presLayoutVars>
      </dgm:prSet>
      <dgm:spPr/>
    </dgm:pt>
    <dgm:pt modelId="{086DD3C1-9D3C-4EFC-A705-52F5A0CEC953}" type="pres">
      <dgm:prSet presAssocID="{5921E564-CC24-47D1-8F5F-429EE29CAE64}" presName="arrow" presStyleLbl="bgShp" presStyleIdx="0" presStyleCnt="1"/>
      <dgm:spPr/>
    </dgm:pt>
    <dgm:pt modelId="{D95CCE48-EB77-407E-A511-A7F3540D57BE}" type="pres">
      <dgm:prSet presAssocID="{5921E564-CC24-47D1-8F5F-429EE29CAE64}" presName="arrowDiagram3" presStyleCnt="0"/>
      <dgm:spPr/>
    </dgm:pt>
    <dgm:pt modelId="{F7232BEA-2E8E-4F9B-A739-57BBB1E6C65C}" type="pres">
      <dgm:prSet presAssocID="{525B280B-E619-46BA-BD80-55417A3E057E}" presName="bullet3a" presStyleLbl="node1" presStyleIdx="0" presStyleCnt="3"/>
      <dgm:spPr/>
    </dgm:pt>
    <dgm:pt modelId="{3634A325-448A-48D3-9D43-FBDA62FCE8D3}" type="pres">
      <dgm:prSet presAssocID="{525B280B-E619-46BA-BD80-55417A3E057E}" presName="textBox3a" presStyleLbl="revTx" presStyleIdx="0" presStyleCnt="3" custScaleX="146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9462E-8BF3-42B4-9E23-7D7B19170264}" type="pres">
      <dgm:prSet presAssocID="{F3871855-A735-405F-844B-0704C8CAB5A6}" presName="bullet3b" presStyleLbl="node1" presStyleIdx="1" presStyleCnt="3"/>
      <dgm:spPr/>
    </dgm:pt>
    <dgm:pt modelId="{05F5BBD8-A14A-4AB2-A353-92B60B3E2595}" type="pres">
      <dgm:prSet presAssocID="{F3871855-A735-405F-844B-0704C8CAB5A6}" presName="textBox3b" presStyleLbl="revTx" presStyleIdx="1" presStyleCnt="3" custScaleX="17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DD95A-6958-4BC8-AFA8-871BCF9FB25A}" type="pres">
      <dgm:prSet presAssocID="{52E3CD18-3BFD-4054-A222-8E0F56676FB9}" presName="bullet3c" presStyleLbl="node1" presStyleIdx="2" presStyleCnt="3"/>
      <dgm:spPr/>
    </dgm:pt>
    <dgm:pt modelId="{3331EAC7-FC45-40D4-A7CC-1D956D9D720D}" type="pres">
      <dgm:prSet presAssocID="{52E3CD18-3BFD-4054-A222-8E0F56676FB9}" presName="textBox3c" presStyleLbl="revTx" presStyleIdx="2" presStyleCnt="3" custScaleX="166894" custLinFactNeighborX="16322" custLinFactNeighborY="-4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20262-6DE0-453B-BFCF-FF9A9FB871AD}" srcId="{5921E564-CC24-47D1-8F5F-429EE29CAE64}" destId="{525B280B-E619-46BA-BD80-55417A3E057E}" srcOrd="0" destOrd="0" parTransId="{1F078486-A0EF-403A-BE07-EB6D13048E1D}" sibTransId="{40110B5A-AA0C-42AF-BD88-6D7093C58857}"/>
    <dgm:cxn modelId="{F6A68154-2214-4B3E-8703-812A897B65C4}" type="presOf" srcId="{525B280B-E619-46BA-BD80-55417A3E057E}" destId="{3634A325-448A-48D3-9D43-FBDA62FCE8D3}" srcOrd="0" destOrd="0" presId="urn:microsoft.com/office/officeart/2005/8/layout/arrow2"/>
    <dgm:cxn modelId="{3FE7165C-9989-4FBF-A803-A035E4C91981}" type="presOf" srcId="{5921E564-CC24-47D1-8F5F-429EE29CAE64}" destId="{16E6C883-08CF-4AA3-B761-9EB712633E50}" srcOrd="0" destOrd="0" presId="urn:microsoft.com/office/officeart/2005/8/layout/arrow2"/>
    <dgm:cxn modelId="{FBEEF0A4-BA38-4323-A9CC-FAA9D38D6428}" srcId="{5921E564-CC24-47D1-8F5F-429EE29CAE64}" destId="{F3871855-A735-405F-844B-0704C8CAB5A6}" srcOrd="1" destOrd="0" parTransId="{24B8D38C-60A1-4780-8F61-072013555998}" sibTransId="{975B5C4C-64C7-40B0-8EC8-0067AA89E84C}"/>
    <dgm:cxn modelId="{87C5C087-0FFE-4BCC-AD48-69AEE3A67201}" srcId="{5921E564-CC24-47D1-8F5F-429EE29CAE64}" destId="{52E3CD18-3BFD-4054-A222-8E0F56676FB9}" srcOrd="2" destOrd="0" parTransId="{AA6ED14B-6B19-4C27-9FCC-3FEB2E94B1A6}" sibTransId="{9F95B126-0E93-46F0-A140-46007820B996}"/>
    <dgm:cxn modelId="{6DEB9A52-02AC-4276-9546-07A7A4761EDD}" type="presOf" srcId="{F3871855-A735-405F-844B-0704C8CAB5A6}" destId="{05F5BBD8-A14A-4AB2-A353-92B60B3E2595}" srcOrd="0" destOrd="0" presId="urn:microsoft.com/office/officeart/2005/8/layout/arrow2"/>
    <dgm:cxn modelId="{64026E47-E204-4AEE-B526-27DAD85BBF94}" type="presOf" srcId="{52E3CD18-3BFD-4054-A222-8E0F56676FB9}" destId="{3331EAC7-FC45-40D4-A7CC-1D956D9D720D}" srcOrd="0" destOrd="0" presId="urn:microsoft.com/office/officeart/2005/8/layout/arrow2"/>
    <dgm:cxn modelId="{C399973F-2416-4281-9F60-4C64956600F7}" type="presParOf" srcId="{16E6C883-08CF-4AA3-B761-9EB712633E50}" destId="{086DD3C1-9D3C-4EFC-A705-52F5A0CEC953}" srcOrd="0" destOrd="0" presId="urn:microsoft.com/office/officeart/2005/8/layout/arrow2"/>
    <dgm:cxn modelId="{F21663F0-0836-4D21-82F4-C05C48023C26}" type="presParOf" srcId="{16E6C883-08CF-4AA3-B761-9EB712633E50}" destId="{D95CCE48-EB77-407E-A511-A7F3540D57BE}" srcOrd="1" destOrd="0" presId="urn:microsoft.com/office/officeart/2005/8/layout/arrow2"/>
    <dgm:cxn modelId="{7FE097E4-DD19-40FF-868D-0E800EDAB956}" type="presParOf" srcId="{D95CCE48-EB77-407E-A511-A7F3540D57BE}" destId="{F7232BEA-2E8E-4F9B-A739-57BBB1E6C65C}" srcOrd="0" destOrd="0" presId="urn:microsoft.com/office/officeart/2005/8/layout/arrow2"/>
    <dgm:cxn modelId="{27C1DC2D-2CCB-464B-A478-26FA9F73266A}" type="presParOf" srcId="{D95CCE48-EB77-407E-A511-A7F3540D57BE}" destId="{3634A325-448A-48D3-9D43-FBDA62FCE8D3}" srcOrd="1" destOrd="0" presId="urn:microsoft.com/office/officeart/2005/8/layout/arrow2"/>
    <dgm:cxn modelId="{9CA4E416-D39C-4DEE-BB54-B70ED6135C62}" type="presParOf" srcId="{D95CCE48-EB77-407E-A511-A7F3540D57BE}" destId="{76B9462E-8BF3-42B4-9E23-7D7B19170264}" srcOrd="2" destOrd="0" presId="urn:microsoft.com/office/officeart/2005/8/layout/arrow2"/>
    <dgm:cxn modelId="{8BB0965E-0104-4B17-B288-5DBD2BC751B0}" type="presParOf" srcId="{D95CCE48-EB77-407E-A511-A7F3540D57BE}" destId="{05F5BBD8-A14A-4AB2-A353-92B60B3E2595}" srcOrd="3" destOrd="0" presId="urn:microsoft.com/office/officeart/2005/8/layout/arrow2"/>
    <dgm:cxn modelId="{B11056C2-03A7-4352-BD07-559330C2BE69}" type="presParOf" srcId="{D95CCE48-EB77-407E-A511-A7F3540D57BE}" destId="{520DD95A-6958-4BC8-AFA8-871BCF9FB25A}" srcOrd="4" destOrd="0" presId="urn:microsoft.com/office/officeart/2005/8/layout/arrow2"/>
    <dgm:cxn modelId="{D608A9A9-D83B-4F07-B345-9DE7F6B095A4}" type="presParOf" srcId="{D95CCE48-EB77-407E-A511-A7F3540D57BE}" destId="{3331EAC7-FC45-40D4-A7CC-1D956D9D720D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1F8F90-6A32-4288-B23B-81186C662096}" type="doc">
      <dgm:prSet loTypeId="urn:microsoft.com/office/officeart/2005/8/layout/arrow3" loCatId="relationship" qsTypeId="urn:microsoft.com/office/officeart/2005/8/quickstyle/3d3" qsCatId="3D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539C0C00-E7AD-491D-83D9-A17ED6393C18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Противоположные значения…</a:t>
          </a:r>
          <a:endParaRPr lang="ru-RU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BC92095E-1D4D-4530-BE9C-3719CF0CB555}" type="parTrans" cxnId="{693DB746-8F5B-4EB1-A0BD-7BD0CC584B96}">
      <dgm:prSet/>
      <dgm:spPr/>
      <dgm:t>
        <a:bodyPr/>
        <a:lstStyle/>
        <a:p>
          <a:endParaRPr lang="ru-RU"/>
        </a:p>
      </dgm:t>
    </dgm:pt>
    <dgm:pt modelId="{B19DD836-6882-404C-9684-BA0AC3D2DD98}" type="sibTrans" cxnId="{693DB746-8F5B-4EB1-A0BD-7BD0CC584B96}">
      <dgm:prSet/>
      <dgm:spPr/>
      <dgm:t>
        <a:bodyPr/>
        <a:lstStyle/>
        <a:p>
          <a:endParaRPr lang="ru-RU"/>
        </a:p>
      </dgm:t>
    </dgm:pt>
    <dgm:pt modelId="{89190077-AE99-47E4-A64C-A55ECC0C8DDF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3200" b="1" dirty="0" smtClean="0">
              <a:solidFill>
                <a:srgbClr val="800000"/>
              </a:solidFill>
            </a:rPr>
            <a:t>…в однокоренных словах.</a:t>
          </a:r>
          <a:endParaRPr lang="ru-RU" sz="3200" b="1" dirty="0">
            <a:solidFill>
              <a:srgbClr val="800000"/>
            </a:solidFill>
          </a:endParaRPr>
        </a:p>
      </dgm:t>
    </dgm:pt>
    <dgm:pt modelId="{03EABFB0-B993-4CCA-ABB9-CF23DEC97FEB}" type="parTrans" cxnId="{FA26A088-A092-47B4-AB8D-5FE112137C80}">
      <dgm:prSet/>
      <dgm:spPr/>
      <dgm:t>
        <a:bodyPr/>
        <a:lstStyle/>
        <a:p>
          <a:endParaRPr lang="ru-RU"/>
        </a:p>
      </dgm:t>
    </dgm:pt>
    <dgm:pt modelId="{1C61E019-F6AE-46EC-BBC3-CC19ED9029FF}" type="sibTrans" cxnId="{FA26A088-A092-47B4-AB8D-5FE112137C80}">
      <dgm:prSet/>
      <dgm:spPr/>
      <dgm:t>
        <a:bodyPr/>
        <a:lstStyle/>
        <a:p>
          <a:endParaRPr lang="ru-RU"/>
        </a:p>
      </dgm:t>
    </dgm:pt>
    <dgm:pt modelId="{1EBC807D-017F-408E-85C8-935A6B9600D8}" type="pres">
      <dgm:prSet presAssocID="{7F1F8F90-6A32-4288-B23B-81186C66209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0CEE67-B979-427C-B625-C304C65A338C}" type="pres">
      <dgm:prSet presAssocID="{7F1F8F90-6A32-4288-B23B-81186C662096}" presName="divider" presStyleLbl="fgShp" presStyleIdx="0" presStyleCn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300000" prstMaterial="matte">
          <a:bevelT w="127000" h="63500"/>
        </a:sp3d>
      </dgm:spPr>
    </dgm:pt>
    <dgm:pt modelId="{9164F04D-10AA-47C8-A9EE-091B085E4E52}" type="pres">
      <dgm:prSet presAssocID="{539C0C00-E7AD-491D-83D9-A17ED6393C18}" presName="downArrow" presStyleLbl="node1" presStyleIdx="0" presStyleCnt="2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2695A738-11D5-40C1-8A4B-CCCB4C552F5A}" type="pres">
      <dgm:prSet presAssocID="{539C0C00-E7AD-491D-83D9-A17ED6393C18}" presName="downArrowText" presStyleLbl="revTx" presStyleIdx="0" presStyleCnt="2" custAng="21059463" custScaleX="201466" custLinFactNeighborX="-5006" custLinFactNeighborY="20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292DA-CEB9-437C-B789-0D33A2B86C7E}" type="pres">
      <dgm:prSet presAssocID="{89190077-AE99-47E4-A64C-A55ECC0C8DDF}" presName="upArrow" presStyleLbl="node1" presStyleIdx="1" presStyleCnt="2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080CCFBA-C153-4753-8019-20AF70897808}" type="pres">
      <dgm:prSet presAssocID="{89190077-AE99-47E4-A64C-A55ECC0C8DDF}" presName="upArrowText" presStyleLbl="revTx" presStyleIdx="1" presStyleCnt="2" custAng="20962302" custScaleX="183508" custLinFactNeighborX="13596" custLinFactNeighborY="5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3DB746-8F5B-4EB1-A0BD-7BD0CC584B96}" srcId="{7F1F8F90-6A32-4288-B23B-81186C662096}" destId="{539C0C00-E7AD-491D-83D9-A17ED6393C18}" srcOrd="0" destOrd="0" parTransId="{BC92095E-1D4D-4530-BE9C-3719CF0CB555}" sibTransId="{B19DD836-6882-404C-9684-BA0AC3D2DD98}"/>
    <dgm:cxn modelId="{40471C51-BB03-491D-88EC-1B4D04BCE196}" type="presOf" srcId="{539C0C00-E7AD-491D-83D9-A17ED6393C18}" destId="{2695A738-11D5-40C1-8A4B-CCCB4C552F5A}" srcOrd="0" destOrd="0" presId="urn:microsoft.com/office/officeart/2005/8/layout/arrow3"/>
    <dgm:cxn modelId="{FA26A088-A092-47B4-AB8D-5FE112137C80}" srcId="{7F1F8F90-6A32-4288-B23B-81186C662096}" destId="{89190077-AE99-47E4-A64C-A55ECC0C8DDF}" srcOrd="1" destOrd="0" parTransId="{03EABFB0-B993-4CCA-ABB9-CF23DEC97FEB}" sibTransId="{1C61E019-F6AE-46EC-BBC3-CC19ED9029FF}"/>
    <dgm:cxn modelId="{68A038C5-68C6-44F9-B5D1-EF296842AF07}" type="presOf" srcId="{7F1F8F90-6A32-4288-B23B-81186C662096}" destId="{1EBC807D-017F-408E-85C8-935A6B9600D8}" srcOrd="0" destOrd="0" presId="urn:microsoft.com/office/officeart/2005/8/layout/arrow3"/>
    <dgm:cxn modelId="{EEC52049-F4C7-4E56-9862-CEE047C94AE0}" type="presOf" srcId="{89190077-AE99-47E4-A64C-A55ECC0C8DDF}" destId="{080CCFBA-C153-4753-8019-20AF70897808}" srcOrd="0" destOrd="0" presId="urn:microsoft.com/office/officeart/2005/8/layout/arrow3"/>
    <dgm:cxn modelId="{6C5E0DE2-354D-40CB-B28A-6EDEC6BDB879}" type="presParOf" srcId="{1EBC807D-017F-408E-85C8-935A6B9600D8}" destId="{9A0CEE67-B979-427C-B625-C304C65A338C}" srcOrd="0" destOrd="0" presId="urn:microsoft.com/office/officeart/2005/8/layout/arrow3"/>
    <dgm:cxn modelId="{BC9A6428-43CA-4061-939D-4FA9906AF17D}" type="presParOf" srcId="{1EBC807D-017F-408E-85C8-935A6B9600D8}" destId="{9164F04D-10AA-47C8-A9EE-091B085E4E52}" srcOrd="1" destOrd="0" presId="urn:microsoft.com/office/officeart/2005/8/layout/arrow3"/>
    <dgm:cxn modelId="{DA7395B0-27A6-4B8D-80E9-01D52EE2E40E}" type="presParOf" srcId="{1EBC807D-017F-408E-85C8-935A6B9600D8}" destId="{2695A738-11D5-40C1-8A4B-CCCB4C552F5A}" srcOrd="2" destOrd="0" presId="urn:microsoft.com/office/officeart/2005/8/layout/arrow3"/>
    <dgm:cxn modelId="{ACBE993F-86AE-427F-81AB-A486F9C89547}" type="presParOf" srcId="{1EBC807D-017F-408E-85C8-935A6B9600D8}" destId="{2A0292DA-CEB9-437C-B789-0D33A2B86C7E}" srcOrd="3" destOrd="0" presId="urn:microsoft.com/office/officeart/2005/8/layout/arrow3"/>
    <dgm:cxn modelId="{6015F4C6-4872-4D98-806A-59DF7121B0E4}" type="presParOf" srcId="{1EBC807D-017F-408E-85C8-935A6B9600D8}" destId="{080CCFBA-C153-4753-8019-20AF70897808}" srcOrd="4" destOrd="0" presId="urn:microsoft.com/office/officeart/2005/8/layout/arrow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E1C742-475E-4392-BDC5-100ED2B8275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8BCBA9-C162-4AA3-B34E-9FC5CCA39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458200" cy="1470025"/>
          </a:xfrm>
        </p:spPr>
        <p:txBody>
          <a:bodyPr/>
          <a:lstStyle/>
          <a:p>
            <a:pPr algn="ctr"/>
            <a:r>
              <a:rPr lang="uk-UA" dirty="0" smtClean="0"/>
              <a:t>Тема: Приставка в </a:t>
            </a:r>
            <a:r>
              <a:rPr lang="uk-UA" dirty="0" err="1" smtClean="0"/>
              <a:t>современном</a:t>
            </a:r>
            <a:r>
              <a:rPr lang="uk-UA" dirty="0" smtClean="0"/>
              <a:t> </a:t>
            </a:r>
            <a:r>
              <a:rPr lang="uk-UA" dirty="0" err="1" smtClean="0"/>
              <a:t>русском</a:t>
            </a:r>
            <a:r>
              <a:rPr lang="uk-UA" dirty="0" smtClean="0"/>
              <a:t> </a:t>
            </a:r>
            <a:r>
              <a:rPr lang="uk-UA" dirty="0" err="1" smtClean="0"/>
              <a:t>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214818"/>
            <a:ext cx="6643702" cy="246698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Подготовили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Студентки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ІІ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курса 25 группы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УНИ филологии и журналистики</a:t>
            </a: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Жакун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Оксана,</a:t>
            </a: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Самолюк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Мария</a:t>
            </a:r>
          </a:p>
          <a:p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Преподаватель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 доц. Недашковская Т.Е.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Житомирский государственный университет им. И. Я. Франко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86623">
            <a:off x="1330929" y="1281284"/>
            <a:ext cx="8229600" cy="1066800"/>
          </a:xfrm>
          <a:effectLst>
            <a:outerShdw blurRad="51500" dist="254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Синонимичные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9644130" cy="4895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86446" y="5072074"/>
            <a:ext cx="3357554" cy="17859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НП:</a:t>
            </a:r>
          </a:p>
          <a:p>
            <a:pPr algn="ctr"/>
            <a:r>
              <a:rPr lang="ru-RU" i="1" dirty="0" smtClean="0"/>
              <a:t>побить </a:t>
            </a:r>
            <a:r>
              <a:rPr lang="ru-RU" i="1" dirty="0"/>
              <a:t>- избить; пошить – зашить; беспорядок – непорядок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571528"/>
            <a:ext cx="8229600" cy="3429000"/>
          </a:xfrm>
          <a:scene3d>
            <a:camera prst="perspectiveRelaxed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Антонимичные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28660" y="1428736"/>
          <a:ext cx="8258204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929454" y="3714752"/>
            <a:ext cx="2214546" cy="3143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НП:</a:t>
            </a:r>
          </a:p>
          <a:p>
            <a:pPr algn="ctr"/>
            <a:r>
              <a:rPr lang="ru-RU" i="1" dirty="0"/>
              <a:t>входить – выходить, приехать – уехать, надчелюстной – подчелюстной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ая прямоугольная выноска 7"/>
          <p:cNvSpPr/>
          <p:nvPr/>
        </p:nvSpPr>
        <p:spPr>
          <a:xfrm rot="9999616">
            <a:off x="418108" y="2545628"/>
            <a:ext cx="4929222" cy="1724002"/>
          </a:xfrm>
          <a:prstGeom prst="wedgeRoundRectCallout">
            <a:avLst>
              <a:gd name="adj1" fmla="val -20262"/>
              <a:gd name="adj2" fmla="val 77885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 rot="3535969">
            <a:off x="1947651" y="1389149"/>
            <a:ext cx="1788994" cy="672948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54847">
            <a:off x="28204" y="660459"/>
            <a:ext cx="8229600" cy="1066800"/>
          </a:xfrm>
          <a:effectLst>
            <a:outerShdw blurRad="51500" dist="254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Омонимичные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21134582">
            <a:off x="726613" y="2606641"/>
            <a:ext cx="4857784" cy="1569660"/>
          </a:xfrm>
          <a:prstGeom prst="rect">
            <a:avLst/>
          </a:prstGeom>
          <a:effectLst>
            <a:softEdge rad="635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имея одинаковое буквенное оформление, различаются по значению, а иногда и по функции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071942"/>
            <a:ext cx="4071934" cy="27860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НП:</a:t>
            </a:r>
          </a:p>
          <a:p>
            <a:pPr algn="ctr"/>
            <a:r>
              <a:rPr lang="ru-RU" dirty="0"/>
              <a:t>1) </a:t>
            </a:r>
            <a:r>
              <a:rPr lang="ru-RU" i="1" dirty="0"/>
              <a:t>сбежать, скатиться (с горы) </a:t>
            </a:r>
            <a:r>
              <a:rPr lang="ru-RU" dirty="0"/>
              <a:t>– движение вниз;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2)</a:t>
            </a:r>
            <a:r>
              <a:rPr lang="ru-RU" i="1" dirty="0"/>
              <a:t> сбегать, сходить (в магазин)</a:t>
            </a:r>
            <a:r>
              <a:rPr lang="ru-RU" dirty="0"/>
              <a:t> – движение в пространстве </a:t>
            </a:r>
            <a:r>
              <a:rPr lang="ru-RU" dirty="0" err="1"/>
              <a:t>туда-обратно</a:t>
            </a:r>
            <a:r>
              <a:rPr lang="ru-RU" dirty="0"/>
              <a:t>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3) </a:t>
            </a:r>
            <a:r>
              <a:rPr lang="ru-RU" i="1" dirty="0"/>
              <a:t>сделать, сшить</a:t>
            </a:r>
            <a:r>
              <a:rPr lang="ru-RU" dirty="0"/>
              <a:t> – законченное действие. 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0668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По функции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4572008"/>
            <a:ext cx="4214810" cy="22859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НП:</a:t>
            </a:r>
          </a:p>
          <a:p>
            <a:pPr algn="ctr"/>
            <a:r>
              <a:rPr lang="ru-RU" i="1" dirty="0"/>
              <a:t>рисовать – </a:t>
            </a:r>
            <a:r>
              <a:rPr lang="ru-RU" i="1" dirty="0" err="1"/>
              <a:t>на-рисовать</a:t>
            </a:r>
            <a:r>
              <a:rPr lang="ru-RU" dirty="0"/>
              <a:t> (образуется совершенный вид),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высший – </a:t>
            </a:r>
            <a:r>
              <a:rPr lang="ru-RU" i="1" dirty="0" err="1"/>
              <a:t>наи-высший</a:t>
            </a:r>
            <a:r>
              <a:rPr lang="ru-RU" dirty="0"/>
              <a:t> (участвует в образовании превосходной степени прилагательного).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874957">
            <a:off x="496701" y="2607800"/>
            <a:ext cx="8083484" cy="218873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приставка является словообразующей морфемой, однако может использоваться </a:t>
            </a:r>
            <a:r>
              <a:rPr lang="ru-RU" b="1" dirty="0" smtClean="0"/>
              <a:t>для образования форм </a:t>
            </a:r>
            <a:r>
              <a:rPr lang="ru-RU" dirty="0" smtClean="0"/>
              <a:t>глаголов, прилагательных.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392909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Таким образом, приставка – это многофункциональная морфема. Главной задачей которой является образование слов.</a:t>
            </a:r>
          </a:p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Разнообразие классификаций характеризирует приставку как неотъемлемую часть словообразования.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0668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Использованная литература:</a:t>
            </a:r>
            <a:endParaRPr lang="ru-RU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Авт.-сост. А.В.Семенов: Словообразовательный словарь русского языка. - М.: </a:t>
            </a:r>
            <a:r>
              <a:rPr lang="ru-RU" dirty="0" err="1" smtClean="0"/>
              <a:t>Юнвес</a:t>
            </a:r>
            <a:r>
              <a:rPr lang="ru-RU" dirty="0" smtClean="0"/>
              <a:t>, 2003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Тихонов А.Н.: </a:t>
            </a:r>
            <a:r>
              <a:rPr lang="ru-RU" dirty="0" err="1" smtClean="0"/>
              <a:t>Морфемно-орфографический</a:t>
            </a:r>
            <a:r>
              <a:rPr lang="ru-RU" dirty="0" smtClean="0"/>
              <a:t> словарь русского языка. Русская </a:t>
            </a:r>
            <a:r>
              <a:rPr lang="ru-RU" dirty="0" err="1" smtClean="0"/>
              <a:t>морфемика</a:t>
            </a:r>
            <a:r>
              <a:rPr lang="ru-RU" dirty="0" smtClean="0"/>
              <a:t>. - М.: Школа-Пресс, 2000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Кузнецова А.И.: Словарь морфем русского языка. - М.: Русский язык, 1986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Сухотин Б.В.: Оптимизационные методы исследования языка. - М.: Наука, 1976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err="1" smtClean="0"/>
              <a:t>Зятковская</a:t>
            </a:r>
            <a:r>
              <a:rPr lang="ru-RU" dirty="0" smtClean="0"/>
              <a:t> Р.Г.: Суффиксальная система современного английского языка. - М.: Высшая школа, 1971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Земская Е.А.: Как делаются слова. - М.: Академия наук СССР, 1963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7-017-Spasibo-za-vnim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66930"/>
            <a:ext cx="9144000" cy="629106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72452" cy="2286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ознакомить студентов с приставкой как служебной морфемой в русском современном языке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358246" cy="357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2500306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ПЛАН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001056" cy="4357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800000"/>
                </a:solidFill>
              </a:rPr>
              <a:t>       </a:t>
            </a:r>
            <a:r>
              <a:rPr lang="ru-RU" sz="2900" b="1" dirty="0" smtClean="0">
                <a:solidFill>
                  <a:srgbClr val="800000"/>
                </a:solidFill>
              </a:rPr>
              <a:t>       </a:t>
            </a:r>
            <a:r>
              <a:rPr lang="ru-RU" sz="29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Приставка – это морфема, служащая для образования новых слов.</a:t>
            </a:r>
          </a:p>
          <a:p>
            <a:endParaRPr lang="ru-RU" sz="29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Существуют различные виды классификации приставок как служебных морфем.</a:t>
            </a:r>
          </a:p>
          <a:p>
            <a:endParaRPr lang="ru-RU" sz="29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В современном русском языке приставки употребляются в разных частях речи.</a:t>
            </a:r>
            <a:endParaRPr lang="ru-RU" sz="29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072494" cy="4000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Приставка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префикс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лат.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prae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впереди,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fixus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прикреплённый) — значимая часть слова, стоящая перед корнем и служащая для образования новых слов: 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2794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n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00164" y="1428736"/>
            <a:ext cx="7435356" cy="54292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571604"/>
            <a:ext cx="4357686" cy="52863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Приставка не является обязательным элементом слова. 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501122" cy="235745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слове может быть одна или несколько приставок</a:t>
            </a:r>
            <a:r>
              <a:rPr lang="ru-RU" dirty="0" smtClean="0"/>
              <a:t>: 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00098" y="2143116"/>
          <a:ext cx="96440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285720" y="642918"/>
            <a:ext cx="8643966" cy="6215082"/>
          </a:xfrm>
          <a:prstGeom prst="horizontalScroll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376067">
            <a:off x="568454" y="3029665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Классификация приставок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13825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происхождению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43174" y="2285992"/>
            <a:ext cx="1285884" cy="71438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57752" y="2285992"/>
            <a:ext cx="1214446" cy="64294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 rot="501690">
            <a:off x="500191" y="3008148"/>
            <a:ext cx="3143272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Исконно русские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21072097">
            <a:off x="4998952" y="3080239"/>
            <a:ext cx="3000396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Иноязычные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536679" y="4749809"/>
            <a:ext cx="642942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323025" y="4678371"/>
            <a:ext cx="642942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Блок-схема: несколько документов 16"/>
          <p:cNvSpPr/>
          <p:nvPr/>
        </p:nvSpPr>
        <p:spPr>
          <a:xfrm rot="707739">
            <a:off x="580897" y="5266788"/>
            <a:ext cx="2714644" cy="107157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ад-, под-, пере- и др.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Блок-схема: несколько документов 17"/>
          <p:cNvSpPr/>
          <p:nvPr/>
        </p:nvSpPr>
        <p:spPr>
          <a:xfrm rot="21091812">
            <a:off x="5348932" y="5144316"/>
            <a:ext cx="3000396" cy="107157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а-политичный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рхи-важный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дез-информация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226</TotalTime>
  <Words>359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Тема: Приставка в современном русском языке</vt:lpstr>
      <vt:lpstr>Цель: ознакомить студентов с приставкой как служебной морфемой в русском современном языке </vt:lpstr>
      <vt:lpstr>Слайд 3</vt:lpstr>
      <vt:lpstr>Слайд 4</vt:lpstr>
      <vt:lpstr>Приставка не является обязательным элементом слова.  </vt:lpstr>
      <vt:lpstr>В слове может быть одна или несколько приставок: </vt:lpstr>
      <vt:lpstr>Слайд 7</vt:lpstr>
      <vt:lpstr>По происхождению</vt:lpstr>
      <vt:lpstr>Слайд 9</vt:lpstr>
      <vt:lpstr>Синонимичные</vt:lpstr>
      <vt:lpstr>Антонимичные</vt:lpstr>
      <vt:lpstr>Омонимичные</vt:lpstr>
      <vt:lpstr>По функции</vt:lpstr>
      <vt:lpstr>Слайд 14</vt:lpstr>
      <vt:lpstr>Использованная литература: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Приставка в современном русском языке</dc:title>
  <dc:creator>Маша</dc:creator>
  <cp:lastModifiedBy>Admin</cp:lastModifiedBy>
  <cp:revision>23</cp:revision>
  <dcterms:created xsi:type="dcterms:W3CDTF">2015-04-07T15:47:50Z</dcterms:created>
  <dcterms:modified xsi:type="dcterms:W3CDTF">2015-08-18T13:39:11Z</dcterms:modified>
</cp:coreProperties>
</file>