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drawing10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62" r:id="rId5"/>
    <p:sldId id="270" r:id="rId6"/>
    <p:sldId id="260" r:id="rId7"/>
    <p:sldId id="263" r:id="rId8"/>
    <p:sldId id="271" r:id="rId9"/>
    <p:sldId id="269" r:id="rId10"/>
    <p:sldId id="268" r:id="rId11"/>
    <p:sldId id="266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69" autoAdjust="0"/>
    <p:restoredTop sz="94660"/>
  </p:normalViewPr>
  <p:slideViewPr>
    <p:cSldViewPr snapToGrid="0" showGuides="1">
      <p:cViewPr>
        <p:scale>
          <a:sx n="79" d="100"/>
          <a:sy n="79" d="100"/>
        </p:scale>
        <p:origin x="522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230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2A5B72-3245-4275-B579-C4E4764E8102}" type="doc">
      <dgm:prSet loTypeId="urn:microsoft.com/office/officeart/2009/3/layout/CircleRelationship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29BBB4-97BC-4BE9-BCE6-DBC9D97478C4}">
      <dgm:prSet phldrT="[Текст]"/>
      <dgm:spPr/>
      <dgm:t>
        <a:bodyPr/>
        <a:lstStyle/>
        <a:p>
          <a:r>
            <a:rPr lang="ru-RU" dirty="0" smtClean="0"/>
            <a:t>Морфема</a:t>
          </a:r>
          <a:endParaRPr lang="ru-RU" dirty="0"/>
        </a:p>
      </dgm:t>
    </dgm:pt>
    <dgm:pt modelId="{6A3D3D57-3E8E-4317-9E60-16D8AA027AC9}" type="parTrans" cxnId="{EF8FDF08-9BD7-459B-B15F-D793637A53D2}">
      <dgm:prSet/>
      <dgm:spPr/>
      <dgm:t>
        <a:bodyPr/>
        <a:lstStyle/>
        <a:p>
          <a:endParaRPr lang="ru-RU"/>
        </a:p>
      </dgm:t>
    </dgm:pt>
    <dgm:pt modelId="{F15E8E76-FCFA-41ED-A505-BA7112601318}" type="sibTrans" cxnId="{EF8FDF08-9BD7-459B-B15F-D793637A53D2}">
      <dgm:prSet/>
      <dgm:spPr/>
      <dgm:t>
        <a:bodyPr/>
        <a:lstStyle/>
        <a:p>
          <a:endParaRPr lang="ru-RU"/>
        </a:p>
      </dgm:t>
    </dgm:pt>
    <dgm:pt modelId="{8DE167C0-519C-4B12-ACDD-AD95CC889874}">
      <dgm:prSet phldrT="[Текст]" custT="1"/>
      <dgm:spPr/>
      <dgm:t>
        <a:bodyPr/>
        <a:lstStyle/>
        <a:p>
          <a:r>
            <a:rPr lang="ru-RU" sz="1600" dirty="0" smtClean="0"/>
            <a:t>Корни</a:t>
          </a:r>
          <a:endParaRPr lang="ru-RU" sz="1100" dirty="0"/>
        </a:p>
      </dgm:t>
    </dgm:pt>
    <dgm:pt modelId="{0BE2930E-8FB2-4FB0-92DD-5FBD74086211}" type="parTrans" cxnId="{A6E0BCA1-8D16-4E59-8C30-E453F8725138}">
      <dgm:prSet/>
      <dgm:spPr/>
      <dgm:t>
        <a:bodyPr/>
        <a:lstStyle/>
        <a:p>
          <a:endParaRPr lang="ru-RU"/>
        </a:p>
      </dgm:t>
    </dgm:pt>
    <dgm:pt modelId="{9682A04C-F5C1-4D20-B402-4A91249C7CA5}" type="sibTrans" cxnId="{A6E0BCA1-8D16-4E59-8C30-E453F8725138}">
      <dgm:prSet/>
      <dgm:spPr/>
      <dgm:t>
        <a:bodyPr/>
        <a:lstStyle/>
        <a:p>
          <a:endParaRPr lang="ru-RU"/>
        </a:p>
      </dgm:t>
    </dgm:pt>
    <dgm:pt modelId="{F1B555F9-08FC-4682-AC03-97E4ADBDE960}">
      <dgm:prSet phldrT="[Текст]" custT="1"/>
      <dgm:spPr/>
      <dgm:t>
        <a:bodyPr/>
        <a:lstStyle/>
        <a:p>
          <a:r>
            <a:rPr lang="ru-RU" sz="1100" dirty="0" smtClean="0"/>
            <a:t>Аффиксы</a:t>
          </a:r>
          <a:endParaRPr lang="ru-RU" sz="1100" dirty="0"/>
        </a:p>
      </dgm:t>
    </dgm:pt>
    <dgm:pt modelId="{BED1A81F-FFA4-4983-BDDF-023577D746A2}" type="parTrans" cxnId="{EF3269F2-D3C4-458A-A752-0A738302C297}">
      <dgm:prSet/>
      <dgm:spPr/>
      <dgm:t>
        <a:bodyPr/>
        <a:lstStyle/>
        <a:p>
          <a:endParaRPr lang="ru-RU"/>
        </a:p>
      </dgm:t>
    </dgm:pt>
    <dgm:pt modelId="{D1E1102D-3DDA-47E9-B1BA-D6AD058E65D8}" type="sibTrans" cxnId="{EF3269F2-D3C4-458A-A752-0A738302C297}">
      <dgm:prSet/>
      <dgm:spPr/>
      <dgm:t>
        <a:bodyPr/>
        <a:lstStyle/>
        <a:p>
          <a:endParaRPr lang="ru-RU"/>
        </a:p>
      </dgm:t>
    </dgm:pt>
    <dgm:pt modelId="{A334CFDB-6364-4DBE-A0A1-049AD91CBB33}" type="pres">
      <dgm:prSet presAssocID="{D22A5B72-3245-4275-B579-C4E4764E8102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98ECA0CB-0DAC-4E3C-B869-745D846B63EA}" type="pres">
      <dgm:prSet presAssocID="{F229BBB4-97BC-4BE9-BCE6-DBC9D97478C4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C731A5EB-8ABA-41B7-AF57-F42E28254AEE}" type="pres">
      <dgm:prSet presAssocID="{F229BBB4-97BC-4BE9-BCE6-DBC9D97478C4}" presName="Accent1" presStyleLbl="node1" presStyleIdx="0" presStyleCnt="13"/>
      <dgm:spPr/>
    </dgm:pt>
    <dgm:pt modelId="{2B85AE3E-CC5E-49EF-87B8-FD69E5570E6C}" type="pres">
      <dgm:prSet presAssocID="{F229BBB4-97BC-4BE9-BCE6-DBC9D97478C4}" presName="Accent2" presStyleLbl="node1" presStyleIdx="1" presStyleCnt="13"/>
      <dgm:spPr/>
    </dgm:pt>
    <dgm:pt modelId="{8599FDF1-C8D9-4C62-8972-64EC3C1C5997}" type="pres">
      <dgm:prSet presAssocID="{F229BBB4-97BC-4BE9-BCE6-DBC9D97478C4}" presName="Accent3" presStyleLbl="node1" presStyleIdx="2" presStyleCnt="13"/>
      <dgm:spPr/>
    </dgm:pt>
    <dgm:pt modelId="{52F84D56-D81C-4BF4-86A5-58A4288CA9DC}" type="pres">
      <dgm:prSet presAssocID="{F229BBB4-97BC-4BE9-BCE6-DBC9D97478C4}" presName="Accent4" presStyleLbl="node1" presStyleIdx="3" presStyleCnt="13"/>
      <dgm:spPr/>
    </dgm:pt>
    <dgm:pt modelId="{3EAD5024-98BA-4B16-8D48-4BA3A38264B5}" type="pres">
      <dgm:prSet presAssocID="{F229BBB4-97BC-4BE9-BCE6-DBC9D97478C4}" presName="Accent5" presStyleLbl="node1" presStyleIdx="4" presStyleCnt="13"/>
      <dgm:spPr/>
    </dgm:pt>
    <dgm:pt modelId="{B408F721-1A22-4084-BDE9-11CA6ADD5F10}" type="pres">
      <dgm:prSet presAssocID="{F229BBB4-97BC-4BE9-BCE6-DBC9D97478C4}" presName="Accent6" presStyleLbl="node1" presStyleIdx="5" presStyleCnt="13"/>
      <dgm:spPr/>
    </dgm:pt>
    <dgm:pt modelId="{D29CC643-C0EB-4A29-9622-C02E63AB188B}" type="pres">
      <dgm:prSet presAssocID="{8DE167C0-519C-4B12-ACDD-AD95CC889874}" presName="Child1" presStyleLbl="node1" presStyleIdx="6" presStyleCnt="13" custLinFactNeighborX="-1119" custLinFactNeighborY="-1119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096E0486-42AD-4F73-AA2D-BBF9B5003E9A}" type="pres">
      <dgm:prSet presAssocID="{8DE167C0-519C-4B12-ACDD-AD95CC889874}" presName="Accent7" presStyleCnt="0"/>
      <dgm:spPr/>
    </dgm:pt>
    <dgm:pt modelId="{FED76A21-9182-44FE-8EF9-23A87F7E58A5}" type="pres">
      <dgm:prSet presAssocID="{8DE167C0-519C-4B12-ACDD-AD95CC889874}" presName="AccentHold1" presStyleLbl="node1" presStyleIdx="7" presStyleCnt="13"/>
      <dgm:spPr/>
    </dgm:pt>
    <dgm:pt modelId="{24F6D55C-68D7-4713-8130-21CCA9D7110A}" type="pres">
      <dgm:prSet presAssocID="{8DE167C0-519C-4B12-ACDD-AD95CC889874}" presName="Accent8" presStyleCnt="0"/>
      <dgm:spPr/>
    </dgm:pt>
    <dgm:pt modelId="{4D422D3C-9456-4212-89F4-7B1A797ECCCB}" type="pres">
      <dgm:prSet presAssocID="{8DE167C0-519C-4B12-ACDD-AD95CC889874}" presName="AccentHold2" presStyleLbl="node1" presStyleIdx="8" presStyleCnt="13"/>
      <dgm:spPr/>
    </dgm:pt>
    <dgm:pt modelId="{3DDFB63E-CF40-43FE-8254-8E0DD5C68BCB}" type="pres">
      <dgm:prSet presAssocID="{F1B555F9-08FC-4682-AC03-97E4ADBDE960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4A38D4F2-211E-48F8-A75E-5A6BB0EFA4E1}" type="pres">
      <dgm:prSet presAssocID="{F1B555F9-08FC-4682-AC03-97E4ADBDE960}" presName="Accent9" presStyleCnt="0"/>
      <dgm:spPr/>
    </dgm:pt>
    <dgm:pt modelId="{5964F9D5-F604-4085-B275-CBB83DC11841}" type="pres">
      <dgm:prSet presAssocID="{F1B555F9-08FC-4682-AC03-97E4ADBDE960}" presName="AccentHold1" presStyleLbl="node1" presStyleIdx="10" presStyleCnt="13"/>
      <dgm:spPr/>
    </dgm:pt>
    <dgm:pt modelId="{21F7316F-37A0-4B30-B2C0-32D5039BC517}" type="pres">
      <dgm:prSet presAssocID="{F1B555F9-08FC-4682-AC03-97E4ADBDE960}" presName="Accent10" presStyleCnt="0"/>
      <dgm:spPr/>
    </dgm:pt>
    <dgm:pt modelId="{DB5B2FEB-A811-455D-AF5E-4B7814AE472B}" type="pres">
      <dgm:prSet presAssocID="{F1B555F9-08FC-4682-AC03-97E4ADBDE960}" presName="AccentHold2" presStyleLbl="node1" presStyleIdx="11" presStyleCnt="13"/>
      <dgm:spPr/>
    </dgm:pt>
    <dgm:pt modelId="{430F9135-D030-4BC5-8362-60AC228C6D85}" type="pres">
      <dgm:prSet presAssocID="{F1B555F9-08FC-4682-AC03-97E4ADBDE960}" presName="Accent11" presStyleCnt="0"/>
      <dgm:spPr/>
    </dgm:pt>
    <dgm:pt modelId="{7F10E6DB-3CD3-4D80-BDC5-B5C807061F0A}" type="pres">
      <dgm:prSet presAssocID="{F1B555F9-08FC-4682-AC03-97E4ADBDE960}" presName="AccentHold3" presStyleLbl="node1" presStyleIdx="12" presStyleCnt="13"/>
      <dgm:spPr/>
    </dgm:pt>
  </dgm:ptLst>
  <dgm:cxnLst>
    <dgm:cxn modelId="{94EDF93E-2256-4A07-B613-29F5584090F4}" type="presOf" srcId="{F1B555F9-08FC-4682-AC03-97E4ADBDE960}" destId="{3DDFB63E-CF40-43FE-8254-8E0DD5C68BCB}" srcOrd="0" destOrd="0" presId="urn:microsoft.com/office/officeart/2009/3/layout/CircleRelationship"/>
    <dgm:cxn modelId="{14802037-F4CF-4F23-9E15-06248DF960C2}" type="presOf" srcId="{D22A5B72-3245-4275-B579-C4E4764E8102}" destId="{A334CFDB-6364-4DBE-A0A1-049AD91CBB33}" srcOrd="0" destOrd="0" presId="urn:microsoft.com/office/officeart/2009/3/layout/CircleRelationship"/>
    <dgm:cxn modelId="{EF8FDF08-9BD7-459B-B15F-D793637A53D2}" srcId="{D22A5B72-3245-4275-B579-C4E4764E8102}" destId="{F229BBB4-97BC-4BE9-BCE6-DBC9D97478C4}" srcOrd="0" destOrd="0" parTransId="{6A3D3D57-3E8E-4317-9E60-16D8AA027AC9}" sibTransId="{F15E8E76-FCFA-41ED-A505-BA7112601318}"/>
    <dgm:cxn modelId="{A28608E8-2C99-4E81-A59C-14F3EF1A2E6A}" type="presOf" srcId="{8DE167C0-519C-4B12-ACDD-AD95CC889874}" destId="{D29CC643-C0EB-4A29-9622-C02E63AB188B}" srcOrd="0" destOrd="0" presId="urn:microsoft.com/office/officeart/2009/3/layout/CircleRelationship"/>
    <dgm:cxn modelId="{EF3269F2-D3C4-458A-A752-0A738302C297}" srcId="{F229BBB4-97BC-4BE9-BCE6-DBC9D97478C4}" destId="{F1B555F9-08FC-4682-AC03-97E4ADBDE960}" srcOrd="1" destOrd="0" parTransId="{BED1A81F-FFA4-4983-BDDF-023577D746A2}" sibTransId="{D1E1102D-3DDA-47E9-B1BA-D6AD058E65D8}"/>
    <dgm:cxn modelId="{A6E0BCA1-8D16-4E59-8C30-E453F8725138}" srcId="{F229BBB4-97BC-4BE9-BCE6-DBC9D97478C4}" destId="{8DE167C0-519C-4B12-ACDD-AD95CC889874}" srcOrd="0" destOrd="0" parTransId="{0BE2930E-8FB2-4FB0-92DD-5FBD74086211}" sibTransId="{9682A04C-F5C1-4D20-B402-4A91249C7CA5}"/>
    <dgm:cxn modelId="{DA1E585C-CE6F-4F96-B118-F2CB0B82F8BA}" type="presOf" srcId="{F229BBB4-97BC-4BE9-BCE6-DBC9D97478C4}" destId="{98ECA0CB-0DAC-4E3C-B869-745D846B63EA}" srcOrd="0" destOrd="0" presId="urn:microsoft.com/office/officeart/2009/3/layout/CircleRelationship"/>
    <dgm:cxn modelId="{7F776064-FE9A-4508-95C5-032E7B1F6888}" type="presParOf" srcId="{A334CFDB-6364-4DBE-A0A1-049AD91CBB33}" destId="{98ECA0CB-0DAC-4E3C-B869-745D846B63EA}" srcOrd="0" destOrd="0" presId="urn:microsoft.com/office/officeart/2009/3/layout/CircleRelationship"/>
    <dgm:cxn modelId="{FA56C849-63C6-4ADF-9699-CCCFAD3CA9E9}" type="presParOf" srcId="{A334CFDB-6364-4DBE-A0A1-049AD91CBB33}" destId="{C731A5EB-8ABA-41B7-AF57-F42E28254AEE}" srcOrd="1" destOrd="0" presId="urn:microsoft.com/office/officeart/2009/3/layout/CircleRelationship"/>
    <dgm:cxn modelId="{21B6AF86-3087-4FD7-9D8E-485A2E418A22}" type="presParOf" srcId="{A334CFDB-6364-4DBE-A0A1-049AD91CBB33}" destId="{2B85AE3E-CC5E-49EF-87B8-FD69E5570E6C}" srcOrd="2" destOrd="0" presId="urn:microsoft.com/office/officeart/2009/3/layout/CircleRelationship"/>
    <dgm:cxn modelId="{627C19FD-E964-4446-A525-F7E26A36C857}" type="presParOf" srcId="{A334CFDB-6364-4DBE-A0A1-049AD91CBB33}" destId="{8599FDF1-C8D9-4C62-8972-64EC3C1C5997}" srcOrd="3" destOrd="0" presId="urn:microsoft.com/office/officeart/2009/3/layout/CircleRelationship"/>
    <dgm:cxn modelId="{E770AD76-78F6-4CC8-9D75-AB9E959BA5D7}" type="presParOf" srcId="{A334CFDB-6364-4DBE-A0A1-049AD91CBB33}" destId="{52F84D56-D81C-4BF4-86A5-58A4288CA9DC}" srcOrd="4" destOrd="0" presId="urn:microsoft.com/office/officeart/2009/3/layout/CircleRelationship"/>
    <dgm:cxn modelId="{ED107751-0A21-4EFC-8038-B9CEA3F1EAC4}" type="presParOf" srcId="{A334CFDB-6364-4DBE-A0A1-049AD91CBB33}" destId="{3EAD5024-98BA-4B16-8D48-4BA3A38264B5}" srcOrd="5" destOrd="0" presId="urn:microsoft.com/office/officeart/2009/3/layout/CircleRelationship"/>
    <dgm:cxn modelId="{A54A8D5C-37C9-4667-A962-CEA21D1E88EA}" type="presParOf" srcId="{A334CFDB-6364-4DBE-A0A1-049AD91CBB33}" destId="{B408F721-1A22-4084-BDE9-11CA6ADD5F10}" srcOrd="6" destOrd="0" presId="urn:microsoft.com/office/officeart/2009/3/layout/CircleRelationship"/>
    <dgm:cxn modelId="{E87BDAF2-5F55-4916-B019-C4D62FEDB973}" type="presParOf" srcId="{A334CFDB-6364-4DBE-A0A1-049AD91CBB33}" destId="{D29CC643-C0EB-4A29-9622-C02E63AB188B}" srcOrd="7" destOrd="0" presId="urn:microsoft.com/office/officeart/2009/3/layout/CircleRelationship"/>
    <dgm:cxn modelId="{61DC4FC3-B301-4CAB-AACC-9030AEAEB9FC}" type="presParOf" srcId="{A334CFDB-6364-4DBE-A0A1-049AD91CBB33}" destId="{096E0486-42AD-4F73-AA2D-BBF9B5003E9A}" srcOrd="8" destOrd="0" presId="urn:microsoft.com/office/officeart/2009/3/layout/CircleRelationship"/>
    <dgm:cxn modelId="{C8F766CA-F4F0-4E03-9F2A-117E2512E751}" type="presParOf" srcId="{096E0486-42AD-4F73-AA2D-BBF9B5003E9A}" destId="{FED76A21-9182-44FE-8EF9-23A87F7E58A5}" srcOrd="0" destOrd="0" presId="urn:microsoft.com/office/officeart/2009/3/layout/CircleRelationship"/>
    <dgm:cxn modelId="{82DFC7A6-FB16-4C99-9046-5AC2C0F774C0}" type="presParOf" srcId="{A334CFDB-6364-4DBE-A0A1-049AD91CBB33}" destId="{24F6D55C-68D7-4713-8130-21CCA9D7110A}" srcOrd="9" destOrd="0" presId="urn:microsoft.com/office/officeart/2009/3/layout/CircleRelationship"/>
    <dgm:cxn modelId="{007174B0-79AB-46FB-B9AA-A8A6896FE357}" type="presParOf" srcId="{24F6D55C-68D7-4713-8130-21CCA9D7110A}" destId="{4D422D3C-9456-4212-89F4-7B1A797ECCCB}" srcOrd="0" destOrd="0" presId="urn:microsoft.com/office/officeart/2009/3/layout/CircleRelationship"/>
    <dgm:cxn modelId="{6005114A-66D1-470A-A7DE-1FEB73251CD6}" type="presParOf" srcId="{A334CFDB-6364-4DBE-A0A1-049AD91CBB33}" destId="{3DDFB63E-CF40-43FE-8254-8E0DD5C68BCB}" srcOrd="10" destOrd="0" presId="urn:microsoft.com/office/officeart/2009/3/layout/CircleRelationship"/>
    <dgm:cxn modelId="{49BF7AEB-3D2F-4B54-B4B7-74ED84D43482}" type="presParOf" srcId="{A334CFDB-6364-4DBE-A0A1-049AD91CBB33}" destId="{4A38D4F2-211E-48F8-A75E-5A6BB0EFA4E1}" srcOrd="11" destOrd="0" presId="urn:microsoft.com/office/officeart/2009/3/layout/CircleRelationship"/>
    <dgm:cxn modelId="{B748EA96-4ECB-427F-BE1F-3FF16220AECA}" type="presParOf" srcId="{4A38D4F2-211E-48F8-A75E-5A6BB0EFA4E1}" destId="{5964F9D5-F604-4085-B275-CBB83DC11841}" srcOrd="0" destOrd="0" presId="urn:microsoft.com/office/officeart/2009/3/layout/CircleRelationship"/>
    <dgm:cxn modelId="{4EAAD6D2-3202-4307-8C12-0C095ACCDE98}" type="presParOf" srcId="{A334CFDB-6364-4DBE-A0A1-049AD91CBB33}" destId="{21F7316F-37A0-4B30-B2C0-32D5039BC517}" srcOrd="12" destOrd="0" presId="urn:microsoft.com/office/officeart/2009/3/layout/CircleRelationship"/>
    <dgm:cxn modelId="{32EB582C-7F4A-4033-90CE-1350535D1B33}" type="presParOf" srcId="{21F7316F-37A0-4B30-B2C0-32D5039BC517}" destId="{DB5B2FEB-A811-455D-AF5E-4B7814AE472B}" srcOrd="0" destOrd="0" presId="urn:microsoft.com/office/officeart/2009/3/layout/CircleRelationship"/>
    <dgm:cxn modelId="{94B81D9E-B30E-41F2-A819-F557C918C3B1}" type="presParOf" srcId="{A334CFDB-6364-4DBE-A0A1-049AD91CBB33}" destId="{430F9135-D030-4BC5-8362-60AC228C6D85}" srcOrd="13" destOrd="0" presId="urn:microsoft.com/office/officeart/2009/3/layout/CircleRelationship"/>
    <dgm:cxn modelId="{A1AD6BB9-4565-4F8D-8974-9CF99755DDB1}" type="presParOf" srcId="{430F9135-D030-4BC5-8362-60AC228C6D85}" destId="{7F10E6DB-3CD3-4D80-BDC5-B5C807061F0A}" srcOrd="0" destOrd="0" presId="urn:microsoft.com/office/officeart/2009/3/layout/CircleRelationship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5E04E26-CBAE-4AE9-9BEC-4E1C53E4788C}" type="doc">
      <dgm:prSet loTypeId="urn:microsoft.com/office/officeart/2005/8/layout/orgChart1" loCatId="hierarchy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698C3EB7-27C3-4976-BC47-8F4FFB4CEA9E}">
      <dgm:prSet phldrT="[Текст]" custT="1"/>
      <dgm:spPr/>
      <dgm:t>
        <a:bodyPr/>
        <a:lstStyle/>
        <a:p>
          <a:r>
            <a:rPr lang="ru-RU" sz="1600" dirty="0" smtClean="0"/>
            <a:t>Аффиксы</a:t>
          </a:r>
          <a:br>
            <a:rPr lang="ru-RU" sz="1600" dirty="0" smtClean="0"/>
          </a:br>
          <a:r>
            <a:rPr lang="ru-RU" sz="1600" dirty="0" smtClean="0"/>
            <a:t>(по звуковому составу)</a:t>
          </a:r>
          <a:endParaRPr lang="ru-RU" sz="1600" dirty="0"/>
        </a:p>
      </dgm:t>
    </dgm:pt>
    <dgm:pt modelId="{679F206B-9F3F-449E-82D1-021D520536F5}" type="parTrans" cxnId="{528A1281-F1D4-421C-B6D6-2306551E003C}">
      <dgm:prSet/>
      <dgm:spPr/>
      <dgm:t>
        <a:bodyPr/>
        <a:lstStyle/>
        <a:p>
          <a:endParaRPr lang="ru-RU"/>
        </a:p>
      </dgm:t>
    </dgm:pt>
    <dgm:pt modelId="{FEB22B7C-2D30-40E2-935A-4428341D096B}" type="sibTrans" cxnId="{528A1281-F1D4-421C-B6D6-2306551E003C}">
      <dgm:prSet/>
      <dgm:spPr/>
      <dgm:t>
        <a:bodyPr/>
        <a:lstStyle/>
        <a:p>
          <a:endParaRPr lang="ru-RU"/>
        </a:p>
      </dgm:t>
    </dgm:pt>
    <dgm:pt modelId="{E02D5760-75EF-494B-ABD4-F7F071A13645}">
      <dgm:prSet phldrT="[Текст]" custT="1"/>
      <dgm:spPr/>
      <dgm:t>
        <a:bodyPr/>
        <a:lstStyle/>
        <a:p>
          <a:r>
            <a:rPr lang="ru-RU" sz="1800" b="1" dirty="0" smtClean="0"/>
            <a:t>Нулевые</a:t>
          </a:r>
          <a:r>
            <a:rPr lang="ru-RU" sz="1800" dirty="0" smtClean="0"/>
            <a:t/>
          </a:r>
          <a:br>
            <a:rPr lang="ru-RU" sz="1800" dirty="0" smtClean="0"/>
          </a:br>
          <a:r>
            <a:rPr lang="ru-RU" sz="1800" dirty="0" smtClean="0"/>
            <a:t>(</a:t>
          </a:r>
          <a:r>
            <a:rPr lang="ru-RU" sz="1800" i="1" dirty="0" smtClean="0">
              <a:solidFill>
                <a:srgbClr val="C00000"/>
              </a:solidFill>
            </a:rPr>
            <a:t>студент_ -студент</a:t>
          </a:r>
          <a:r>
            <a:rPr lang="ru-RU" sz="1800" b="1" i="1" u="sng" dirty="0" smtClean="0">
              <a:solidFill>
                <a:srgbClr val="C00000"/>
              </a:solidFill>
            </a:rPr>
            <a:t>а</a:t>
          </a:r>
          <a:r>
            <a:rPr lang="ru-RU" sz="1800" dirty="0" smtClean="0"/>
            <a:t>)</a:t>
          </a:r>
          <a:endParaRPr lang="ru-RU" sz="1800" dirty="0"/>
        </a:p>
      </dgm:t>
    </dgm:pt>
    <dgm:pt modelId="{391174EB-63A0-4EE2-A1A0-3DB6152FD92C}" type="parTrans" cxnId="{5E068654-0F9A-4CD8-AE3A-8392D13C6CC6}">
      <dgm:prSet/>
      <dgm:spPr/>
      <dgm:t>
        <a:bodyPr/>
        <a:lstStyle/>
        <a:p>
          <a:endParaRPr lang="ru-RU"/>
        </a:p>
      </dgm:t>
    </dgm:pt>
    <dgm:pt modelId="{48BE36CA-FBD8-452B-BE86-C19D7026FDE1}" type="sibTrans" cxnId="{5E068654-0F9A-4CD8-AE3A-8392D13C6CC6}">
      <dgm:prSet/>
      <dgm:spPr/>
      <dgm:t>
        <a:bodyPr/>
        <a:lstStyle/>
        <a:p>
          <a:endParaRPr lang="ru-RU"/>
        </a:p>
      </dgm:t>
    </dgm:pt>
    <dgm:pt modelId="{AAFE147C-EBC4-44D3-A5F8-A82F8E1D15B9}">
      <dgm:prSet phldrT="[Текст]" custT="1"/>
      <dgm:spPr/>
      <dgm:t>
        <a:bodyPr/>
        <a:lstStyle/>
        <a:p>
          <a:r>
            <a:rPr lang="ru-RU" sz="1800" b="1" dirty="0" smtClean="0"/>
            <a:t>Ненулевые</a:t>
          </a:r>
          <a:r>
            <a:rPr lang="ru-RU" sz="1800" dirty="0" smtClean="0"/>
            <a:t/>
          </a:r>
          <a:br>
            <a:rPr lang="ru-RU" sz="1800" dirty="0" smtClean="0"/>
          </a:br>
          <a:r>
            <a:rPr lang="ru-RU" sz="1800" dirty="0" smtClean="0"/>
            <a:t>(</a:t>
          </a:r>
          <a:r>
            <a:rPr lang="ru-RU" sz="1800" i="1" dirty="0" smtClean="0">
              <a:solidFill>
                <a:srgbClr val="C00000"/>
              </a:solidFill>
            </a:rPr>
            <a:t>природ</a:t>
          </a:r>
          <a:r>
            <a:rPr lang="ru-RU" sz="1800" b="1" i="1" u="sng" dirty="0" smtClean="0">
              <a:solidFill>
                <a:srgbClr val="C00000"/>
              </a:solidFill>
            </a:rPr>
            <a:t>а</a:t>
          </a:r>
          <a:r>
            <a:rPr lang="ru-RU" sz="1800" i="1" dirty="0" smtClean="0">
              <a:solidFill>
                <a:srgbClr val="C00000"/>
              </a:solidFill>
            </a:rPr>
            <a:t>, красив</a:t>
          </a:r>
          <a:r>
            <a:rPr lang="ru-RU" sz="1800" b="1" i="1" u="sng" dirty="0" smtClean="0">
              <a:solidFill>
                <a:srgbClr val="C00000"/>
              </a:solidFill>
            </a:rPr>
            <a:t>ый</a:t>
          </a:r>
          <a:r>
            <a:rPr lang="ru-RU" sz="1800" dirty="0" smtClean="0"/>
            <a:t>)</a:t>
          </a:r>
          <a:endParaRPr lang="ru-RU" sz="1800" dirty="0"/>
        </a:p>
      </dgm:t>
    </dgm:pt>
    <dgm:pt modelId="{79DCE2D1-6E59-4A3F-A48D-0590704A2857}" type="parTrans" cxnId="{27FB2FE1-3007-486B-B141-531F5C0FAE7A}">
      <dgm:prSet/>
      <dgm:spPr/>
      <dgm:t>
        <a:bodyPr/>
        <a:lstStyle/>
        <a:p>
          <a:endParaRPr lang="ru-RU"/>
        </a:p>
      </dgm:t>
    </dgm:pt>
    <dgm:pt modelId="{71243185-D9F8-47E2-A793-FBD6409DB521}" type="sibTrans" cxnId="{27FB2FE1-3007-486B-B141-531F5C0FAE7A}">
      <dgm:prSet/>
      <dgm:spPr/>
      <dgm:t>
        <a:bodyPr/>
        <a:lstStyle/>
        <a:p>
          <a:endParaRPr lang="ru-RU"/>
        </a:p>
      </dgm:t>
    </dgm:pt>
    <dgm:pt modelId="{3E7BC2A3-77B7-4FA6-8B22-E96C0FE6E614}" type="pres">
      <dgm:prSet presAssocID="{25E04E26-CBAE-4AE9-9BEC-4E1C53E4788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38515EF-0481-4D4A-B90F-74C668F8D8E1}" type="pres">
      <dgm:prSet presAssocID="{698C3EB7-27C3-4976-BC47-8F4FFB4CEA9E}" presName="hierRoot1" presStyleCnt="0">
        <dgm:presLayoutVars>
          <dgm:hierBranch val="init"/>
        </dgm:presLayoutVars>
      </dgm:prSet>
      <dgm:spPr/>
    </dgm:pt>
    <dgm:pt modelId="{C2139582-F67C-46BC-8726-99108A41F67D}" type="pres">
      <dgm:prSet presAssocID="{698C3EB7-27C3-4976-BC47-8F4FFB4CEA9E}" presName="rootComposite1" presStyleCnt="0"/>
      <dgm:spPr/>
    </dgm:pt>
    <dgm:pt modelId="{A09C460C-05BE-470F-9655-5083D1725C4A}" type="pres">
      <dgm:prSet presAssocID="{698C3EB7-27C3-4976-BC47-8F4FFB4CEA9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EFB5D6-5A47-4F0E-B8AA-485F59D91F2C}" type="pres">
      <dgm:prSet presAssocID="{698C3EB7-27C3-4976-BC47-8F4FFB4CEA9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FD476D6-1BC5-4D4D-9457-722D955B9469}" type="pres">
      <dgm:prSet presAssocID="{698C3EB7-27C3-4976-BC47-8F4FFB4CEA9E}" presName="hierChild2" presStyleCnt="0"/>
      <dgm:spPr/>
    </dgm:pt>
    <dgm:pt modelId="{CA817B05-C35A-4FDD-945B-DD16A9C0A8C8}" type="pres">
      <dgm:prSet presAssocID="{391174EB-63A0-4EE2-A1A0-3DB6152FD92C}" presName="Name37" presStyleLbl="parChTrans1D2" presStyleIdx="0" presStyleCnt="2"/>
      <dgm:spPr/>
      <dgm:t>
        <a:bodyPr/>
        <a:lstStyle/>
        <a:p>
          <a:endParaRPr lang="ru-RU"/>
        </a:p>
      </dgm:t>
    </dgm:pt>
    <dgm:pt modelId="{F8AD3ECE-B0EF-4C2A-BD6F-3A585A3D7CD7}" type="pres">
      <dgm:prSet presAssocID="{E02D5760-75EF-494B-ABD4-F7F071A13645}" presName="hierRoot2" presStyleCnt="0">
        <dgm:presLayoutVars>
          <dgm:hierBranch val="init"/>
        </dgm:presLayoutVars>
      </dgm:prSet>
      <dgm:spPr/>
    </dgm:pt>
    <dgm:pt modelId="{C7A0BB2C-C761-4A4B-BEFB-56D5A5CE9A80}" type="pres">
      <dgm:prSet presAssocID="{E02D5760-75EF-494B-ABD4-F7F071A13645}" presName="rootComposite" presStyleCnt="0"/>
      <dgm:spPr/>
    </dgm:pt>
    <dgm:pt modelId="{5C797374-053F-4E99-AEA3-37184C036D14}" type="pres">
      <dgm:prSet presAssocID="{E02D5760-75EF-494B-ABD4-F7F071A13645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C52079-F62A-4660-B652-153F0916EA96}" type="pres">
      <dgm:prSet presAssocID="{E02D5760-75EF-494B-ABD4-F7F071A13645}" presName="rootConnector" presStyleLbl="node2" presStyleIdx="0" presStyleCnt="2"/>
      <dgm:spPr/>
      <dgm:t>
        <a:bodyPr/>
        <a:lstStyle/>
        <a:p>
          <a:endParaRPr lang="ru-RU"/>
        </a:p>
      </dgm:t>
    </dgm:pt>
    <dgm:pt modelId="{67DB7D0D-4274-4361-8F49-0DECF6D7AAA1}" type="pres">
      <dgm:prSet presAssocID="{E02D5760-75EF-494B-ABD4-F7F071A13645}" presName="hierChild4" presStyleCnt="0"/>
      <dgm:spPr/>
    </dgm:pt>
    <dgm:pt modelId="{A1DDE222-D14D-4861-A803-A6DC40BBF562}" type="pres">
      <dgm:prSet presAssocID="{E02D5760-75EF-494B-ABD4-F7F071A13645}" presName="hierChild5" presStyleCnt="0"/>
      <dgm:spPr/>
    </dgm:pt>
    <dgm:pt modelId="{2930A284-F6FA-4C7F-BF26-67D769E9C863}" type="pres">
      <dgm:prSet presAssocID="{79DCE2D1-6E59-4A3F-A48D-0590704A2857}" presName="Name37" presStyleLbl="parChTrans1D2" presStyleIdx="1" presStyleCnt="2"/>
      <dgm:spPr/>
      <dgm:t>
        <a:bodyPr/>
        <a:lstStyle/>
        <a:p>
          <a:endParaRPr lang="ru-RU"/>
        </a:p>
      </dgm:t>
    </dgm:pt>
    <dgm:pt modelId="{4C746E20-0989-4E4A-B9AD-9E7CFC57F805}" type="pres">
      <dgm:prSet presAssocID="{AAFE147C-EBC4-44D3-A5F8-A82F8E1D15B9}" presName="hierRoot2" presStyleCnt="0">
        <dgm:presLayoutVars>
          <dgm:hierBranch val="init"/>
        </dgm:presLayoutVars>
      </dgm:prSet>
      <dgm:spPr/>
    </dgm:pt>
    <dgm:pt modelId="{A9D17EAA-A9DA-4AC8-9FE6-0FF990D8A1D8}" type="pres">
      <dgm:prSet presAssocID="{AAFE147C-EBC4-44D3-A5F8-A82F8E1D15B9}" presName="rootComposite" presStyleCnt="0"/>
      <dgm:spPr/>
    </dgm:pt>
    <dgm:pt modelId="{A3D74174-1EBF-4C0C-BDA0-799861E2E7E6}" type="pres">
      <dgm:prSet presAssocID="{AAFE147C-EBC4-44D3-A5F8-A82F8E1D15B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7CFF15-9709-4A2B-A44D-AC456ACA327A}" type="pres">
      <dgm:prSet presAssocID="{AAFE147C-EBC4-44D3-A5F8-A82F8E1D15B9}" presName="rootConnector" presStyleLbl="node2" presStyleIdx="1" presStyleCnt="2"/>
      <dgm:spPr/>
      <dgm:t>
        <a:bodyPr/>
        <a:lstStyle/>
        <a:p>
          <a:endParaRPr lang="ru-RU"/>
        </a:p>
      </dgm:t>
    </dgm:pt>
    <dgm:pt modelId="{289345F4-BEB4-4A61-B58B-E8B6DA2045DD}" type="pres">
      <dgm:prSet presAssocID="{AAFE147C-EBC4-44D3-A5F8-A82F8E1D15B9}" presName="hierChild4" presStyleCnt="0"/>
      <dgm:spPr/>
    </dgm:pt>
    <dgm:pt modelId="{105A62D8-453E-4376-B457-C149CB8170BD}" type="pres">
      <dgm:prSet presAssocID="{AAFE147C-EBC4-44D3-A5F8-A82F8E1D15B9}" presName="hierChild5" presStyleCnt="0"/>
      <dgm:spPr/>
    </dgm:pt>
    <dgm:pt modelId="{097A88A3-3D19-497F-90B0-E8B4BD8BD578}" type="pres">
      <dgm:prSet presAssocID="{698C3EB7-27C3-4976-BC47-8F4FFB4CEA9E}" presName="hierChild3" presStyleCnt="0"/>
      <dgm:spPr/>
    </dgm:pt>
  </dgm:ptLst>
  <dgm:cxnLst>
    <dgm:cxn modelId="{5E068654-0F9A-4CD8-AE3A-8392D13C6CC6}" srcId="{698C3EB7-27C3-4976-BC47-8F4FFB4CEA9E}" destId="{E02D5760-75EF-494B-ABD4-F7F071A13645}" srcOrd="0" destOrd="0" parTransId="{391174EB-63A0-4EE2-A1A0-3DB6152FD92C}" sibTransId="{48BE36CA-FBD8-452B-BE86-C19D7026FDE1}"/>
    <dgm:cxn modelId="{E7D84C40-AE7D-4B4D-AE06-D29CB4CEC1EF}" type="presOf" srcId="{AAFE147C-EBC4-44D3-A5F8-A82F8E1D15B9}" destId="{C77CFF15-9709-4A2B-A44D-AC456ACA327A}" srcOrd="1" destOrd="0" presId="urn:microsoft.com/office/officeart/2005/8/layout/orgChart1"/>
    <dgm:cxn modelId="{528A1281-F1D4-421C-B6D6-2306551E003C}" srcId="{25E04E26-CBAE-4AE9-9BEC-4E1C53E4788C}" destId="{698C3EB7-27C3-4976-BC47-8F4FFB4CEA9E}" srcOrd="0" destOrd="0" parTransId="{679F206B-9F3F-449E-82D1-021D520536F5}" sibTransId="{FEB22B7C-2D30-40E2-935A-4428341D096B}"/>
    <dgm:cxn modelId="{AE7F0F9E-B798-4B88-B65E-A8DC86BE9E0D}" type="presOf" srcId="{25E04E26-CBAE-4AE9-9BEC-4E1C53E4788C}" destId="{3E7BC2A3-77B7-4FA6-8B22-E96C0FE6E614}" srcOrd="0" destOrd="0" presId="urn:microsoft.com/office/officeart/2005/8/layout/orgChart1"/>
    <dgm:cxn modelId="{27FB2FE1-3007-486B-B141-531F5C0FAE7A}" srcId="{698C3EB7-27C3-4976-BC47-8F4FFB4CEA9E}" destId="{AAFE147C-EBC4-44D3-A5F8-A82F8E1D15B9}" srcOrd="1" destOrd="0" parTransId="{79DCE2D1-6E59-4A3F-A48D-0590704A2857}" sibTransId="{71243185-D9F8-47E2-A793-FBD6409DB521}"/>
    <dgm:cxn modelId="{96E14E83-32B7-469F-9F8F-E9235EF7A96D}" type="presOf" srcId="{698C3EB7-27C3-4976-BC47-8F4FFB4CEA9E}" destId="{A09C460C-05BE-470F-9655-5083D1725C4A}" srcOrd="0" destOrd="0" presId="urn:microsoft.com/office/officeart/2005/8/layout/orgChart1"/>
    <dgm:cxn modelId="{26BE262B-4C12-4A8E-B384-A8F486FCF5C9}" type="presOf" srcId="{391174EB-63A0-4EE2-A1A0-3DB6152FD92C}" destId="{CA817B05-C35A-4FDD-945B-DD16A9C0A8C8}" srcOrd="0" destOrd="0" presId="urn:microsoft.com/office/officeart/2005/8/layout/orgChart1"/>
    <dgm:cxn modelId="{AAB9C6EA-73E5-43F0-A4D4-D8E09E23AD89}" type="presOf" srcId="{E02D5760-75EF-494B-ABD4-F7F071A13645}" destId="{5C797374-053F-4E99-AEA3-37184C036D14}" srcOrd="0" destOrd="0" presId="urn:microsoft.com/office/officeart/2005/8/layout/orgChart1"/>
    <dgm:cxn modelId="{8B2D2783-72F5-4135-B32C-2AA2DADE53CC}" type="presOf" srcId="{698C3EB7-27C3-4976-BC47-8F4FFB4CEA9E}" destId="{D9EFB5D6-5A47-4F0E-B8AA-485F59D91F2C}" srcOrd="1" destOrd="0" presId="urn:microsoft.com/office/officeart/2005/8/layout/orgChart1"/>
    <dgm:cxn modelId="{B2C3B852-BC91-4A8E-8AA2-167D0CEDF4D7}" type="presOf" srcId="{AAFE147C-EBC4-44D3-A5F8-A82F8E1D15B9}" destId="{A3D74174-1EBF-4C0C-BDA0-799861E2E7E6}" srcOrd="0" destOrd="0" presId="urn:microsoft.com/office/officeart/2005/8/layout/orgChart1"/>
    <dgm:cxn modelId="{789E0BFA-E5BF-4E7D-8D58-8E5D43992182}" type="presOf" srcId="{79DCE2D1-6E59-4A3F-A48D-0590704A2857}" destId="{2930A284-F6FA-4C7F-BF26-67D769E9C863}" srcOrd="0" destOrd="0" presId="urn:microsoft.com/office/officeart/2005/8/layout/orgChart1"/>
    <dgm:cxn modelId="{4A69FACE-D041-4C1D-B9CD-7DC8F778F5DF}" type="presOf" srcId="{E02D5760-75EF-494B-ABD4-F7F071A13645}" destId="{22C52079-F62A-4660-B652-153F0916EA96}" srcOrd="1" destOrd="0" presId="urn:microsoft.com/office/officeart/2005/8/layout/orgChart1"/>
    <dgm:cxn modelId="{4C85CECA-E88C-432F-BA9B-73F6A892A009}" type="presParOf" srcId="{3E7BC2A3-77B7-4FA6-8B22-E96C0FE6E614}" destId="{238515EF-0481-4D4A-B90F-74C668F8D8E1}" srcOrd="0" destOrd="0" presId="urn:microsoft.com/office/officeart/2005/8/layout/orgChart1"/>
    <dgm:cxn modelId="{C1B9327E-B97E-40F2-9861-F0F45E993986}" type="presParOf" srcId="{238515EF-0481-4D4A-B90F-74C668F8D8E1}" destId="{C2139582-F67C-46BC-8726-99108A41F67D}" srcOrd="0" destOrd="0" presId="urn:microsoft.com/office/officeart/2005/8/layout/orgChart1"/>
    <dgm:cxn modelId="{D63D93BE-C37B-4D77-829B-3405B5AF20B4}" type="presParOf" srcId="{C2139582-F67C-46BC-8726-99108A41F67D}" destId="{A09C460C-05BE-470F-9655-5083D1725C4A}" srcOrd="0" destOrd="0" presId="urn:microsoft.com/office/officeart/2005/8/layout/orgChart1"/>
    <dgm:cxn modelId="{28D4FF87-EB10-4D67-982A-B3A0D3F9B6B0}" type="presParOf" srcId="{C2139582-F67C-46BC-8726-99108A41F67D}" destId="{D9EFB5D6-5A47-4F0E-B8AA-485F59D91F2C}" srcOrd="1" destOrd="0" presId="urn:microsoft.com/office/officeart/2005/8/layout/orgChart1"/>
    <dgm:cxn modelId="{26F5413E-D846-4027-85AD-BE8A3DBEF524}" type="presParOf" srcId="{238515EF-0481-4D4A-B90F-74C668F8D8E1}" destId="{6FD476D6-1BC5-4D4D-9457-722D955B9469}" srcOrd="1" destOrd="0" presId="urn:microsoft.com/office/officeart/2005/8/layout/orgChart1"/>
    <dgm:cxn modelId="{22770544-F253-4F6E-9538-1A582AA63440}" type="presParOf" srcId="{6FD476D6-1BC5-4D4D-9457-722D955B9469}" destId="{CA817B05-C35A-4FDD-945B-DD16A9C0A8C8}" srcOrd="0" destOrd="0" presId="urn:microsoft.com/office/officeart/2005/8/layout/orgChart1"/>
    <dgm:cxn modelId="{82FF77C8-1921-414F-B599-F7E0B613C2C0}" type="presParOf" srcId="{6FD476D6-1BC5-4D4D-9457-722D955B9469}" destId="{F8AD3ECE-B0EF-4C2A-BD6F-3A585A3D7CD7}" srcOrd="1" destOrd="0" presId="urn:microsoft.com/office/officeart/2005/8/layout/orgChart1"/>
    <dgm:cxn modelId="{AE4A7E02-D219-41FF-8C3E-5E5AC08CFAE4}" type="presParOf" srcId="{F8AD3ECE-B0EF-4C2A-BD6F-3A585A3D7CD7}" destId="{C7A0BB2C-C761-4A4B-BEFB-56D5A5CE9A80}" srcOrd="0" destOrd="0" presId="urn:microsoft.com/office/officeart/2005/8/layout/orgChart1"/>
    <dgm:cxn modelId="{5DB76052-7B09-4322-B0FA-0B54E9CB7159}" type="presParOf" srcId="{C7A0BB2C-C761-4A4B-BEFB-56D5A5CE9A80}" destId="{5C797374-053F-4E99-AEA3-37184C036D14}" srcOrd="0" destOrd="0" presId="urn:microsoft.com/office/officeart/2005/8/layout/orgChart1"/>
    <dgm:cxn modelId="{A1BD4E8D-6F9E-4156-9E4B-FDBC1E063DFE}" type="presParOf" srcId="{C7A0BB2C-C761-4A4B-BEFB-56D5A5CE9A80}" destId="{22C52079-F62A-4660-B652-153F0916EA96}" srcOrd="1" destOrd="0" presId="urn:microsoft.com/office/officeart/2005/8/layout/orgChart1"/>
    <dgm:cxn modelId="{DB0E8E77-8123-46F4-867F-0594C01EE1AE}" type="presParOf" srcId="{F8AD3ECE-B0EF-4C2A-BD6F-3A585A3D7CD7}" destId="{67DB7D0D-4274-4361-8F49-0DECF6D7AAA1}" srcOrd="1" destOrd="0" presId="urn:microsoft.com/office/officeart/2005/8/layout/orgChart1"/>
    <dgm:cxn modelId="{3EA16248-A523-4025-B0CA-67A56AA51B13}" type="presParOf" srcId="{F8AD3ECE-B0EF-4C2A-BD6F-3A585A3D7CD7}" destId="{A1DDE222-D14D-4861-A803-A6DC40BBF562}" srcOrd="2" destOrd="0" presId="urn:microsoft.com/office/officeart/2005/8/layout/orgChart1"/>
    <dgm:cxn modelId="{E9F0DED5-F1ED-4CEF-BACD-CEA8CA26D115}" type="presParOf" srcId="{6FD476D6-1BC5-4D4D-9457-722D955B9469}" destId="{2930A284-F6FA-4C7F-BF26-67D769E9C863}" srcOrd="2" destOrd="0" presId="urn:microsoft.com/office/officeart/2005/8/layout/orgChart1"/>
    <dgm:cxn modelId="{34B4FC07-ED6B-4B65-B18E-69EAC0BF77FB}" type="presParOf" srcId="{6FD476D6-1BC5-4D4D-9457-722D955B9469}" destId="{4C746E20-0989-4E4A-B9AD-9E7CFC57F805}" srcOrd="3" destOrd="0" presId="urn:microsoft.com/office/officeart/2005/8/layout/orgChart1"/>
    <dgm:cxn modelId="{D88C1DC5-77BE-4A85-9216-A55A45C1E7DA}" type="presParOf" srcId="{4C746E20-0989-4E4A-B9AD-9E7CFC57F805}" destId="{A9D17EAA-A9DA-4AC8-9FE6-0FF990D8A1D8}" srcOrd="0" destOrd="0" presId="urn:microsoft.com/office/officeart/2005/8/layout/orgChart1"/>
    <dgm:cxn modelId="{CF00890A-BB7D-4A89-8CAC-9DFD763B6AFE}" type="presParOf" srcId="{A9D17EAA-A9DA-4AC8-9FE6-0FF990D8A1D8}" destId="{A3D74174-1EBF-4C0C-BDA0-799861E2E7E6}" srcOrd="0" destOrd="0" presId="urn:microsoft.com/office/officeart/2005/8/layout/orgChart1"/>
    <dgm:cxn modelId="{E1CEBD4D-9734-4F5E-9856-020543611E69}" type="presParOf" srcId="{A9D17EAA-A9DA-4AC8-9FE6-0FF990D8A1D8}" destId="{C77CFF15-9709-4A2B-A44D-AC456ACA327A}" srcOrd="1" destOrd="0" presId="urn:microsoft.com/office/officeart/2005/8/layout/orgChart1"/>
    <dgm:cxn modelId="{5C4535C4-435D-4197-9CD1-BA650E5400C4}" type="presParOf" srcId="{4C746E20-0989-4E4A-B9AD-9E7CFC57F805}" destId="{289345F4-BEB4-4A61-B58B-E8B6DA2045DD}" srcOrd="1" destOrd="0" presId="urn:microsoft.com/office/officeart/2005/8/layout/orgChart1"/>
    <dgm:cxn modelId="{5A0894CD-44A0-4D5E-8685-2DB7146E70AD}" type="presParOf" srcId="{4C746E20-0989-4E4A-B9AD-9E7CFC57F805}" destId="{105A62D8-453E-4376-B457-C149CB8170BD}" srcOrd="2" destOrd="0" presId="urn:microsoft.com/office/officeart/2005/8/layout/orgChart1"/>
    <dgm:cxn modelId="{560C95D2-E48D-4B43-8B4C-1EE2DD10AFF0}" type="presParOf" srcId="{238515EF-0481-4D4A-B90F-74C668F8D8E1}" destId="{097A88A3-3D19-497F-90B0-E8B4BD8BD578}" srcOrd="2" destOrd="0" presId="urn:microsoft.com/office/officeart/2005/8/layout/orgChart1"/>
  </dgm:cxnLst>
  <dgm:bg>
    <a:effectLst>
      <a:outerShdw blurRad="63500" sx="102000" sy="102000" algn="ctr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14B57DD-B698-4D11-A015-091A7390264B}" type="doc">
      <dgm:prSet loTypeId="urn:microsoft.com/office/officeart/2005/8/layout/hierarchy3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410A3E90-2AA4-4F7E-B01E-18286DCF73B0}">
      <dgm:prSet phldrT="[Текст]" custT="1"/>
      <dgm:spPr/>
      <dgm:t>
        <a:bodyPr/>
        <a:lstStyle/>
        <a:p>
          <a:r>
            <a:rPr lang="ru-RU" sz="1800" dirty="0" smtClean="0"/>
            <a:t>(по способности образовывать новые слова)</a:t>
          </a:r>
          <a:endParaRPr lang="ru-RU" sz="1800" dirty="0"/>
        </a:p>
      </dgm:t>
    </dgm:pt>
    <dgm:pt modelId="{88A673D8-0E8F-4D2F-8336-053F6D756AC1}" type="parTrans" cxnId="{EEDE1BCD-868B-4F0F-BEC2-D372CC6B33FC}">
      <dgm:prSet/>
      <dgm:spPr/>
      <dgm:t>
        <a:bodyPr/>
        <a:lstStyle/>
        <a:p>
          <a:endParaRPr lang="ru-RU"/>
        </a:p>
      </dgm:t>
    </dgm:pt>
    <dgm:pt modelId="{5B914BCB-6933-43B2-8630-04430310C33C}" type="sibTrans" cxnId="{EEDE1BCD-868B-4F0F-BEC2-D372CC6B33FC}">
      <dgm:prSet/>
      <dgm:spPr/>
      <dgm:t>
        <a:bodyPr/>
        <a:lstStyle/>
        <a:p>
          <a:endParaRPr lang="ru-RU"/>
        </a:p>
      </dgm:t>
    </dgm:pt>
    <dgm:pt modelId="{9F8C13DB-C9AE-491C-AD3D-C44A0CB480A1}">
      <dgm:prSet phldrT="[Текст]"/>
      <dgm:spPr/>
      <dgm:t>
        <a:bodyPr/>
        <a:lstStyle/>
        <a:p>
          <a:r>
            <a:rPr lang="ru-RU" b="1" dirty="0" smtClean="0"/>
            <a:t>Продуктивные</a:t>
          </a: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>(</a:t>
          </a:r>
          <a:r>
            <a:rPr lang="ru-RU" b="1" i="1" dirty="0" smtClean="0"/>
            <a:t>супер-</a:t>
          </a:r>
          <a:r>
            <a:rPr lang="ru-RU" i="1" dirty="0" smtClean="0"/>
            <a:t> : супермаркет, супермодель</a:t>
          </a:r>
          <a:r>
            <a:rPr lang="ru-RU" dirty="0" smtClean="0"/>
            <a:t>)</a:t>
          </a:r>
          <a:endParaRPr lang="ru-RU" dirty="0"/>
        </a:p>
      </dgm:t>
    </dgm:pt>
    <dgm:pt modelId="{185D3F3C-FFEC-47A4-B1A3-274BC986FDBF}" type="parTrans" cxnId="{D7AC598C-24D5-4202-8286-C07141733E96}">
      <dgm:prSet/>
      <dgm:spPr/>
      <dgm:t>
        <a:bodyPr/>
        <a:lstStyle/>
        <a:p>
          <a:endParaRPr lang="ru-RU"/>
        </a:p>
      </dgm:t>
    </dgm:pt>
    <dgm:pt modelId="{884D06CC-80B9-4C92-BAA4-A637B5C108CB}" type="sibTrans" cxnId="{D7AC598C-24D5-4202-8286-C07141733E96}">
      <dgm:prSet/>
      <dgm:spPr/>
      <dgm:t>
        <a:bodyPr/>
        <a:lstStyle/>
        <a:p>
          <a:endParaRPr lang="ru-RU"/>
        </a:p>
      </dgm:t>
    </dgm:pt>
    <dgm:pt modelId="{4FDA67D1-B9EB-4564-9874-60B639321931}">
      <dgm:prSet phldrT="[Текст]"/>
      <dgm:spPr/>
      <dgm:t>
        <a:bodyPr/>
        <a:lstStyle/>
        <a:p>
          <a:r>
            <a:rPr lang="ru-RU" b="1" dirty="0" smtClean="0"/>
            <a:t>Непродуктивные</a:t>
          </a: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>(</a:t>
          </a:r>
          <a:r>
            <a:rPr lang="ru-RU" b="1" i="1" dirty="0" smtClean="0"/>
            <a:t>су-</a:t>
          </a:r>
          <a:r>
            <a:rPr lang="ru-RU" i="1" dirty="0" smtClean="0"/>
            <a:t> : сумрак</a:t>
          </a:r>
          <a:r>
            <a:rPr lang="ru-RU" dirty="0" smtClean="0"/>
            <a:t>)</a:t>
          </a:r>
          <a:br>
            <a:rPr lang="ru-RU" dirty="0" smtClean="0"/>
          </a:br>
          <a:endParaRPr lang="ru-RU" dirty="0"/>
        </a:p>
      </dgm:t>
    </dgm:pt>
    <dgm:pt modelId="{A0A80F42-5637-4CF3-9CB1-EEE2C3BAA81A}" type="parTrans" cxnId="{C265A44B-6D03-4729-A4C9-974B6ACB17B3}">
      <dgm:prSet/>
      <dgm:spPr/>
      <dgm:t>
        <a:bodyPr/>
        <a:lstStyle/>
        <a:p>
          <a:endParaRPr lang="ru-RU"/>
        </a:p>
      </dgm:t>
    </dgm:pt>
    <dgm:pt modelId="{DF6412B2-4F63-4551-A0FB-52C9A34F7D2B}" type="sibTrans" cxnId="{C265A44B-6D03-4729-A4C9-974B6ACB17B3}">
      <dgm:prSet/>
      <dgm:spPr/>
      <dgm:t>
        <a:bodyPr/>
        <a:lstStyle/>
        <a:p>
          <a:endParaRPr lang="ru-RU"/>
        </a:p>
      </dgm:t>
    </dgm:pt>
    <dgm:pt modelId="{63FE31CC-728B-4FD3-A2BD-83ABB73A8F9C}" type="pres">
      <dgm:prSet presAssocID="{414B57DD-B698-4D11-A015-091A7390264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BA7EB14-16F7-43D1-93DF-06015BDD1B07}" type="pres">
      <dgm:prSet presAssocID="{410A3E90-2AA4-4F7E-B01E-18286DCF73B0}" presName="root" presStyleCnt="0"/>
      <dgm:spPr/>
    </dgm:pt>
    <dgm:pt modelId="{D6BEFC24-618A-4664-B576-34C35EBDE4A7}" type="pres">
      <dgm:prSet presAssocID="{410A3E90-2AA4-4F7E-B01E-18286DCF73B0}" presName="rootComposite" presStyleCnt="0"/>
      <dgm:spPr/>
    </dgm:pt>
    <dgm:pt modelId="{7A9C78D9-560E-46A2-BFC7-3211DAC1C203}" type="pres">
      <dgm:prSet presAssocID="{410A3E90-2AA4-4F7E-B01E-18286DCF73B0}" presName="rootText" presStyleLbl="node1" presStyleIdx="0" presStyleCnt="1"/>
      <dgm:spPr/>
      <dgm:t>
        <a:bodyPr/>
        <a:lstStyle/>
        <a:p>
          <a:endParaRPr lang="ru-RU"/>
        </a:p>
      </dgm:t>
    </dgm:pt>
    <dgm:pt modelId="{71DBACF8-83F5-4DAE-A56F-A667F67373A3}" type="pres">
      <dgm:prSet presAssocID="{410A3E90-2AA4-4F7E-B01E-18286DCF73B0}" presName="rootConnector" presStyleLbl="node1" presStyleIdx="0" presStyleCnt="1"/>
      <dgm:spPr/>
      <dgm:t>
        <a:bodyPr/>
        <a:lstStyle/>
        <a:p>
          <a:endParaRPr lang="ru-RU"/>
        </a:p>
      </dgm:t>
    </dgm:pt>
    <dgm:pt modelId="{58E96DD7-4543-42EB-B05E-6653C5744AE6}" type="pres">
      <dgm:prSet presAssocID="{410A3E90-2AA4-4F7E-B01E-18286DCF73B0}" presName="childShape" presStyleCnt="0"/>
      <dgm:spPr/>
    </dgm:pt>
    <dgm:pt modelId="{F9D483B1-0B56-4B2A-AAB5-083C753E7B5F}" type="pres">
      <dgm:prSet presAssocID="{185D3F3C-FFEC-47A4-B1A3-274BC986FDBF}" presName="Name13" presStyleLbl="parChTrans1D2" presStyleIdx="0" presStyleCnt="2"/>
      <dgm:spPr/>
      <dgm:t>
        <a:bodyPr/>
        <a:lstStyle/>
        <a:p>
          <a:endParaRPr lang="ru-RU"/>
        </a:p>
      </dgm:t>
    </dgm:pt>
    <dgm:pt modelId="{4FD8355C-5EDB-4516-ACD4-970C66D114DF}" type="pres">
      <dgm:prSet presAssocID="{9F8C13DB-C9AE-491C-AD3D-C44A0CB480A1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CE1A59-AAAF-42C7-8598-1E14B9A1C986}" type="pres">
      <dgm:prSet presAssocID="{A0A80F42-5637-4CF3-9CB1-EEE2C3BAA81A}" presName="Name13" presStyleLbl="parChTrans1D2" presStyleIdx="1" presStyleCnt="2"/>
      <dgm:spPr/>
      <dgm:t>
        <a:bodyPr/>
        <a:lstStyle/>
        <a:p>
          <a:endParaRPr lang="ru-RU"/>
        </a:p>
      </dgm:t>
    </dgm:pt>
    <dgm:pt modelId="{A1348F99-B593-456A-A0D0-AA164D2FF367}" type="pres">
      <dgm:prSet presAssocID="{4FDA67D1-B9EB-4564-9874-60B639321931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F6D7EE-30A4-4A44-81FB-2C12C7716F17}" type="presOf" srcId="{9F8C13DB-C9AE-491C-AD3D-C44A0CB480A1}" destId="{4FD8355C-5EDB-4516-ACD4-970C66D114DF}" srcOrd="0" destOrd="0" presId="urn:microsoft.com/office/officeart/2005/8/layout/hierarchy3"/>
    <dgm:cxn modelId="{8D988191-CB91-4FB2-B861-7281564D6DEE}" type="presOf" srcId="{A0A80F42-5637-4CF3-9CB1-EEE2C3BAA81A}" destId="{01CE1A59-AAAF-42C7-8598-1E14B9A1C986}" srcOrd="0" destOrd="0" presId="urn:microsoft.com/office/officeart/2005/8/layout/hierarchy3"/>
    <dgm:cxn modelId="{741B30D2-571C-4F09-883F-F1C4B02E2BEA}" type="presOf" srcId="{185D3F3C-FFEC-47A4-B1A3-274BC986FDBF}" destId="{F9D483B1-0B56-4B2A-AAB5-083C753E7B5F}" srcOrd="0" destOrd="0" presId="urn:microsoft.com/office/officeart/2005/8/layout/hierarchy3"/>
    <dgm:cxn modelId="{BC13510C-F2A6-4E23-9AA5-13EADF97DFB0}" type="presOf" srcId="{410A3E90-2AA4-4F7E-B01E-18286DCF73B0}" destId="{71DBACF8-83F5-4DAE-A56F-A667F67373A3}" srcOrd="1" destOrd="0" presId="urn:microsoft.com/office/officeart/2005/8/layout/hierarchy3"/>
    <dgm:cxn modelId="{D7AC598C-24D5-4202-8286-C07141733E96}" srcId="{410A3E90-2AA4-4F7E-B01E-18286DCF73B0}" destId="{9F8C13DB-C9AE-491C-AD3D-C44A0CB480A1}" srcOrd="0" destOrd="0" parTransId="{185D3F3C-FFEC-47A4-B1A3-274BC986FDBF}" sibTransId="{884D06CC-80B9-4C92-BAA4-A637B5C108CB}"/>
    <dgm:cxn modelId="{B50253DA-36D0-43CC-A3FF-7376DC471FC5}" type="presOf" srcId="{410A3E90-2AA4-4F7E-B01E-18286DCF73B0}" destId="{7A9C78D9-560E-46A2-BFC7-3211DAC1C203}" srcOrd="0" destOrd="0" presId="urn:microsoft.com/office/officeart/2005/8/layout/hierarchy3"/>
    <dgm:cxn modelId="{4DC29F6B-BD2A-4DD3-AE95-FED118234ADF}" type="presOf" srcId="{4FDA67D1-B9EB-4564-9874-60B639321931}" destId="{A1348F99-B593-456A-A0D0-AA164D2FF367}" srcOrd="0" destOrd="0" presId="urn:microsoft.com/office/officeart/2005/8/layout/hierarchy3"/>
    <dgm:cxn modelId="{EEDE1BCD-868B-4F0F-BEC2-D372CC6B33FC}" srcId="{414B57DD-B698-4D11-A015-091A7390264B}" destId="{410A3E90-2AA4-4F7E-B01E-18286DCF73B0}" srcOrd="0" destOrd="0" parTransId="{88A673D8-0E8F-4D2F-8336-053F6D756AC1}" sibTransId="{5B914BCB-6933-43B2-8630-04430310C33C}"/>
    <dgm:cxn modelId="{43D0AAAD-8197-4F21-A4DB-A764C3CEDAD8}" type="presOf" srcId="{414B57DD-B698-4D11-A015-091A7390264B}" destId="{63FE31CC-728B-4FD3-A2BD-83ABB73A8F9C}" srcOrd="0" destOrd="0" presId="urn:microsoft.com/office/officeart/2005/8/layout/hierarchy3"/>
    <dgm:cxn modelId="{C265A44B-6D03-4729-A4C9-974B6ACB17B3}" srcId="{410A3E90-2AA4-4F7E-B01E-18286DCF73B0}" destId="{4FDA67D1-B9EB-4564-9874-60B639321931}" srcOrd="1" destOrd="0" parTransId="{A0A80F42-5637-4CF3-9CB1-EEE2C3BAA81A}" sibTransId="{DF6412B2-4F63-4551-A0FB-52C9A34F7D2B}"/>
    <dgm:cxn modelId="{05FB0189-7B55-4C6B-9202-8C0A169B5065}" type="presParOf" srcId="{63FE31CC-728B-4FD3-A2BD-83ABB73A8F9C}" destId="{2BA7EB14-16F7-43D1-93DF-06015BDD1B07}" srcOrd="0" destOrd="0" presId="urn:microsoft.com/office/officeart/2005/8/layout/hierarchy3"/>
    <dgm:cxn modelId="{F3578B11-0988-465E-B344-9A1C4D580BD3}" type="presParOf" srcId="{2BA7EB14-16F7-43D1-93DF-06015BDD1B07}" destId="{D6BEFC24-618A-4664-B576-34C35EBDE4A7}" srcOrd="0" destOrd="0" presId="urn:microsoft.com/office/officeart/2005/8/layout/hierarchy3"/>
    <dgm:cxn modelId="{C7CA9F39-37E2-4743-B46D-7293A443292F}" type="presParOf" srcId="{D6BEFC24-618A-4664-B576-34C35EBDE4A7}" destId="{7A9C78D9-560E-46A2-BFC7-3211DAC1C203}" srcOrd="0" destOrd="0" presId="urn:microsoft.com/office/officeart/2005/8/layout/hierarchy3"/>
    <dgm:cxn modelId="{6B16F031-0D5D-472B-9F6C-8F0FF780AE4B}" type="presParOf" srcId="{D6BEFC24-618A-4664-B576-34C35EBDE4A7}" destId="{71DBACF8-83F5-4DAE-A56F-A667F67373A3}" srcOrd="1" destOrd="0" presId="urn:microsoft.com/office/officeart/2005/8/layout/hierarchy3"/>
    <dgm:cxn modelId="{AD3272A2-19A8-444D-A792-89BE63767167}" type="presParOf" srcId="{2BA7EB14-16F7-43D1-93DF-06015BDD1B07}" destId="{58E96DD7-4543-42EB-B05E-6653C5744AE6}" srcOrd="1" destOrd="0" presId="urn:microsoft.com/office/officeart/2005/8/layout/hierarchy3"/>
    <dgm:cxn modelId="{B7347983-2F52-46EA-9460-5712DE953BB3}" type="presParOf" srcId="{58E96DD7-4543-42EB-B05E-6653C5744AE6}" destId="{F9D483B1-0B56-4B2A-AAB5-083C753E7B5F}" srcOrd="0" destOrd="0" presId="urn:microsoft.com/office/officeart/2005/8/layout/hierarchy3"/>
    <dgm:cxn modelId="{D0ED4326-532B-4BD7-B0B1-CC9C9FD532BB}" type="presParOf" srcId="{58E96DD7-4543-42EB-B05E-6653C5744AE6}" destId="{4FD8355C-5EDB-4516-ACD4-970C66D114DF}" srcOrd="1" destOrd="0" presId="urn:microsoft.com/office/officeart/2005/8/layout/hierarchy3"/>
    <dgm:cxn modelId="{6C0E8A54-D316-487F-B2EF-36606B46E17F}" type="presParOf" srcId="{58E96DD7-4543-42EB-B05E-6653C5744AE6}" destId="{01CE1A59-AAAF-42C7-8598-1E14B9A1C986}" srcOrd="2" destOrd="0" presId="urn:microsoft.com/office/officeart/2005/8/layout/hierarchy3"/>
    <dgm:cxn modelId="{2EA9D780-D16D-4AE3-AD30-8378B2EC10E9}" type="presParOf" srcId="{58E96DD7-4543-42EB-B05E-6653C5744AE6}" destId="{A1348F99-B593-456A-A0D0-AA164D2FF367}" srcOrd="3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119444-A814-4EDF-A22E-A04AC027341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55EF55-C817-4336-9EB4-BF63EADBC387}">
      <dgm:prSet phldrT="[Текст]"/>
      <dgm:spPr/>
      <dgm:t>
        <a:bodyPr/>
        <a:lstStyle/>
        <a:p>
          <a:pPr algn="ctr"/>
          <a:r>
            <a:rPr lang="ru-RU" dirty="0" smtClean="0"/>
            <a:t>Сочетание префикса и суффикса, </a:t>
          </a:r>
          <a:br>
            <a:rPr lang="ru-RU" dirty="0" smtClean="0"/>
          </a:br>
          <a:r>
            <a:rPr lang="ru-RU" dirty="0" smtClean="0"/>
            <a:t>одновременно присоединяющиеся к производящей основе называют </a:t>
          </a:r>
          <a:br>
            <a:rPr lang="ru-RU" dirty="0" smtClean="0"/>
          </a:br>
          <a:r>
            <a:rPr lang="ru-RU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КОНФИКСОМ (ЦИРКУМФЛЕКСОМ)</a:t>
          </a:r>
          <a:endParaRPr lang="ru-RU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195930-13E2-4031-9872-9693D858A9D8}" type="parTrans" cxnId="{25FC485F-D23C-45EF-B6F4-7F70C98772B8}">
      <dgm:prSet/>
      <dgm:spPr/>
      <dgm:t>
        <a:bodyPr/>
        <a:lstStyle/>
        <a:p>
          <a:endParaRPr lang="ru-RU"/>
        </a:p>
      </dgm:t>
    </dgm:pt>
    <dgm:pt modelId="{D76C5BB9-D6A4-47CD-9FFA-FDADCEA10F27}" type="sibTrans" cxnId="{25FC485F-D23C-45EF-B6F4-7F70C98772B8}">
      <dgm:prSet/>
      <dgm:spPr/>
      <dgm:t>
        <a:bodyPr/>
        <a:lstStyle/>
        <a:p>
          <a:endParaRPr lang="ru-RU"/>
        </a:p>
      </dgm:t>
    </dgm:pt>
    <dgm:pt modelId="{F3D2EFB3-92F2-4FED-94CF-676A0F8D336C}" type="pres">
      <dgm:prSet presAssocID="{AC119444-A814-4EDF-A22E-A04AC027341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75B26C-E1BC-4B04-ACA1-6CD164C61679}" type="pres">
      <dgm:prSet presAssocID="{EE55EF55-C817-4336-9EB4-BF63EADBC387}" presName="parentLin" presStyleCnt="0"/>
      <dgm:spPr/>
    </dgm:pt>
    <dgm:pt modelId="{635C12E6-C242-44F3-8915-4250098987FC}" type="pres">
      <dgm:prSet presAssocID="{EE55EF55-C817-4336-9EB4-BF63EADBC387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8CC644C5-F1A8-4578-A2DF-428C683C38BD}" type="pres">
      <dgm:prSet presAssocID="{EE55EF55-C817-4336-9EB4-BF63EADBC387}" presName="parentText" presStyleLbl="node1" presStyleIdx="0" presStyleCnt="1" custScaleX="98732" custScaleY="399379" custLinFactY="59491" custLinFactNeighborX="-2413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41950E-810F-4619-974F-CC8835B7A60D}" type="pres">
      <dgm:prSet presAssocID="{EE55EF55-C817-4336-9EB4-BF63EADBC387}" presName="negativeSpace" presStyleCnt="0"/>
      <dgm:spPr/>
    </dgm:pt>
    <dgm:pt modelId="{E81899B5-2567-4079-987E-D756DACE93CE}" type="pres">
      <dgm:prSet presAssocID="{EE55EF55-C817-4336-9EB4-BF63EADBC387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25FC485F-D23C-45EF-B6F4-7F70C98772B8}" srcId="{AC119444-A814-4EDF-A22E-A04AC0273415}" destId="{EE55EF55-C817-4336-9EB4-BF63EADBC387}" srcOrd="0" destOrd="0" parTransId="{42195930-13E2-4031-9872-9693D858A9D8}" sibTransId="{D76C5BB9-D6A4-47CD-9FFA-FDADCEA10F27}"/>
    <dgm:cxn modelId="{C4557B22-C957-4CCC-BCCA-80A6AF918DF1}" type="presOf" srcId="{EE55EF55-C817-4336-9EB4-BF63EADBC387}" destId="{635C12E6-C242-44F3-8915-4250098987FC}" srcOrd="0" destOrd="0" presId="urn:microsoft.com/office/officeart/2005/8/layout/list1"/>
    <dgm:cxn modelId="{075CAC22-55BA-4E70-9E7D-74CAF558F0F4}" type="presOf" srcId="{EE55EF55-C817-4336-9EB4-BF63EADBC387}" destId="{8CC644C5-F1A8-4578-A2DF-428C683C38BD}" srcOrd="1" destOrd="0" presId="urn:microsoft.com/office/officeart/2005/8/layout/list1"/>
    <dgm:cxn modelId="{360FE027-5B0E-422E-AA5C-7FF0F1E793F6}" type="presOf" srcId="{AC119444-A814-4EDF-A22E-A04AC0273415}" destId="{F3D2EFB3-92F2-4FED-94CF-676A0F8D336C}" srcOrd="0" destOrd="0" presId="urn:microsoft.com/office/officeart/2005/8/layout/list1"/>
    <dgm:cxn modelId="{56E228AB-5778-4BE1-9076-7D3BA8480C9C}" type="presParOf" srcId="{F3D2EFB3-92F2-4FED-94CF-676A0F8D336C}" destId="{7275B26C-E1BC-4B04-ACA1-6CD164C61679}" srcOrd="0" destOrd="0" presId="urn:microsoft.com/office/officeart/2005/8/layout/list1"/>
    <dgm:cxn modelId="{80A10F61-EFB8-4D63-B976-F7C1B56F5D1C}" type="presParOf" srcId="{7275B26C-E1BC-4B04-ACA1-6CD164C61679}" destId="{635C12E6-C242-44F3-8915-4250098987FC}" srcOrd="0" destOrd="0" presId="urn:microsoft.com/office/officeart/2005/8/layout/list1"/>
    <dgm:cxn modelId="{0DE2F937-0042-4DD2-9934-0B37DD34FA64}" type="presParOf" srcId="{7275B26C-E1BC-4B04-ACA1-6CD164C61679}" destId="{8CC644C5-F1A8-4578-A2DF-428C683C38BD}" srcOrd="1" destOrd="0" presId="urn:microsoft.com/office/officeart/2005/8/layout/list1"/>
    <dgm:cxn modelId="{9CE0FE1B-6D01-41B2-921C-6522C423A8CF}" type="presParOf" srcId="{F3D2EFB3-92F2-4FED-94CF-676A0F8D336C}" destId="{8F41950E-810F-4619-974F-CC8835B7A60D}" srcOrd="1" destOrd="0" presId="urn:microsoft.com/office/officeart/2005/8/layout/list1"/>
    <dgm:cxn modelId="{63370CCF-91E9-4CEA-8835-0CDBD85E7313}" type="presParOf" srcId="{F3D2EFB3-92F2-4FED-94CF-676A0F8D336C}" destId="{E81899B5-2567-4079-987E-D756DACE93CE}" srcOrd="2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119444-A814-4EDF-A22E-A04AC0273415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EE55EF55-C817-4336-9EB4-BF63EADBC387}">
      <dgm:prSet phldrT="[Текст]" custT="1"/>
      <dgm:spPr/>
      <dgm:t>
        <a:bodyPr/>
        <a:lstStyle/>
        <a:p>
          <a:pPr algn="ctr"/>
          <a:r>
            <a:rPr lang="ru-RU" sz="2000" b="1" u="sng" dirty="0" smtClean="0">
              <a:effectLst/>
            </a:rPr>
            <a:t>Постфикс</a:t>
          </a:r>
          <a:r>
            <a:rPr lang="ru-RU" sz="2000" baseline="0" dirty="0" smtClean="0">
              <a:effectLst/>
            </a:rPr>
            <a:t> – аффикс после окончания в слове.</a:t>
          </a:r>
        </a:p>
        <a:p>
          <a:pPr algn="ctr"/>
          <a:r>
            <a:rPr lang="ru-RU" sz="1800" dirty="0" smtClean="0">
              <a:effectLst/>
            </a:rPr>
            <a:t>Примеры: </a:t>
          </a:r>
          <a:r>
            <a:rPr lang="ru-RU" sz="1800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-то</a:t>
          </a:r>
          <a:r>
            <a: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(какой-то), </a:t>
          </a:r>
          <a:r>
            <a:rPr lang="ru-RU" sz="1800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-либо</a:t>
          </a:r>
          <a:r>
            <a: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(кто-либо), </a:t>
          </a:r>
          <a:r>
            <a:rPr lang="ru-RU" sz="1800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-те</a:t>
          </a:r>
          <a:r>
            <a: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(идёмте)</a:t>
          </a:r>
          <a:endParaRPr lang="ru-R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195930-13E2-4031-9872-9693D858A9D8}" type="parTrans" cxnId="{25FC485F-D23C-45EF-B6F4-7F70C98772B8}">
      <dgm:prSet/>
      <dgm:spPr/>
      <dgm:t>
        <a:bodyPr/>
        <a:lstStyle/>
        <a:p>
          <a:endParaRPr lang="ru-RU"/>
        </a:p>
      </dgm:t>
    </dgm:pt>
    <dgm:pt modelId="{D76C5BB9-D6A4-47CD-9FFA-FDADCEA10F27}" type="sibTrans" cxnId="{25FC485F-D23C-45EF-B6F4-7F70C98772B8}">
      <dgm:prSet/>
      <dgm:spPr/>
      <dgm:t>
        <a:bodyPr/>
        <a:lstStyle/>
        <a:p>
          <a:endParaRPr lang="ru-RU"/>
        </a:p>
      </dgm:t>
    </dgm:pt>
    <dgm:pt modelId="{F3D2EFB3-92F2-4FED-94CF-676A0F8D336C}" type="pres">
      <dgm:prSet presAssocID="{AC119444-A814-4EDF-A22E-A04AC027341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75B26C-E1BC-4B04-ACA1-6CD164C61679}" type="pres">
      <dgm:prSet presAssocID="{EE55EF55-C817-4336-9EB4-BF63EADBC387}" presName="parentLin" presStyleCnt="0"/>
      <dgm:spPr/>
    </dgm:pt>
    <dgm:pt modelId="{635C12E6-C242-44F3-8915-4250098987FC}" type="pres">
      <dgm:prSet presAssocID="{EE55EF55-C817-4336-9EB4-BF63EADBC387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8CC644C5-F1A8-4578-A2DF-428C683C38BD}" type="pres">
      <dgm:prSet presAssocID="{EE55EF55-C817-4336-9EB4-BF63EADBC387}" presName="parentText" presStyleLbl="node1" presStyleIdx="0" presStyleCnt="1" custScaleX="98732" custScaleY="64601" custLinFactY="59491" custLinFactNeighborX="-2413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41950E-810F-4619-974F-CC8835B7A60D}" type="pres">
      <dgm:prSet presAssocID="{EE55EF55-C817-4336-9EB4-BF63EADBC387}" presName="negativeSpace" presStyleCnt="0"/>
      <dgm:spPr/>
    </dgm:pt>
    <dgm:pt modelId="{E81899B5-2567-4079-987E-D756DACE93CE}" type="pres">
      <dgm:prSet presAssocID="{EE55EF55-C817-4336-9EB4-BF63EADBC387}" presName="childText" presStyleLbl="conFgAcc1" presStyleIdx="0" presStyleCnt="1" custScaleY="23258" custLinFactNeighborY="38876">
        <dgm:presLayoutVars>
          <dgm:bulletEnabled val="1"/>
        </dgm:presLayoutVars>
      </dgm:prSet>
      <dgm:spPr/>
    </dgm:pt>
  </dgm:ptLst>
  <dgm:cxnLst>
    <dgm:cxn modelId="{E3FE7D18-6B4E-4642-A1C4-B7F697C98C2F}" type="presOf" srcId="{AC119444-A814-4EDF-A22E-A04AC0273415}" destId="{F3D2EFB3-92F2-4FED-94CF-676A0F8D336C}" srcOrd="0" destOrd="0" presId="urn:microsoft.com/office/officeart/2005/8/layout/list1"/>
    <dgm:cxn modelId="{2DAECEDC-9F6F-4CF9-A7A6-D1FDAB8B962C}" type="presOf" srcId="{EE55EF55-C817-4336-9EB4-BF63EADBC387}" destId="{8CC644C5-F1A8-4578-A2DF-428C683C38BD}" srcOrd="1" destOrd="0" presId="urn:microsoft.com/office/officeart/2005/8/layout/list1"/>
    <dgm:cxn modelId="{25FC485F-D23C-45EF-B6F4-7F70C98772B8}" srcId="{AC119444-A814-4EDF-A22E-A04AC0273415}" destId="{EE55EF55-C817-4336-9EB4-BF63EADBC387}" srcOrd="0" destOrd="0" parTransId="{42195930-13E2-4031-9872-9693D858A9D8}" sibTransId="{D76C5BB9-D6A4-47CD-9FFA-FDADCEA10F27}"/>
    <dgm:cxn modelId="{D17900A0-FFE3-426F-9E4B-B03550826038}" type="presOf" srcId="{EE55EF55-C817-4336-9EB4-BF63EADBC387}" destId="{635C12E6-C242-44F3-8915-4250098987FC}" srcOrd="0" destOrd="0" presId="urn:microsoft.com/office/officeart/2005/8/layout/list1"/>
    <dgm:cxn modelId="{C99632AA-F069-4A31-8D50-12666CEB5257}" type="presParOf" srcId="{F3D2EFB3-92F2-4FED-94CF-676A0F8D336C}" destId="{7275B26C-E1BC-4B04-ACA1-6CD164C61679}" srcOrd="0" destOrd="0" presId="urn:microsoft.com/office/officeart/2005/8/layout/list1"/>
    <dgm:cxn modelId="{6B56E778-C2B6-408C-8AD3-88FEC6A54A97}" type="presParOf" srcId="{7275B26C-E1BC-4B04-ACA1-6CD164C61679}" destId="{635C12E6-C242-44F3-8915-4250098987FC}" srcOrd="0" destOrd="0" presId="urn:microsoft.com/office/officeart/2005/8/layout/list1"/>
    <dgm:cxn modelId="{D9A7D98D-EF95-4016-A6C4-75E426FE962E}" type="presParOf" srcId="{7275B26C-E1BC-4B04-ACA1-6CD164C61679}" destId="{8CC644C5-F1A8-4578-A2DF-428C683C38BD}" srcOrd="1" destOrd="0" presId="urn:microsoft.com/office/officeart/2005/8/layout/list1"/>
    <dgm:cxn modelId="{4E7D27AB-E035-4B0E-8C35-94D75AA8B0F9}" type="presParOf" srcId="{F3D2EFB3-92F2-4FED-94CF-676A0F8D336C}" destId="{8F41950E-810F-4619-974F-CC8835B7A60D}" srcOrd="1" destOrd="0" presId="urn:microsoft.com/office/officeart/2005/8/layout/list1"/>
    <dgm:cxn modelId="{17474516-106E-40A1-8D20-722717DDED3F}" type="presParOf" srcId="{F3D2EFB3-92F2-4FED-94CF-676A0F8D336C}" destId="{E81899B5-2567-4079-987E-D756DACE93CE}" srcOrd="2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90FDE7-F87C-4B47-8C09-4C1CBFC353A3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041BED-DF74-48F7-856C-D1E5E2A4D89A}">
      <dgm:prSet phldrT="[Текст]" custT="1"/>
      <dgm:spPr/>
      <dgm:t>
        <a:bodyPr/>
        <a:lstStyle/>
        <a:p>
          <a:r>
            <a:rPr lang="ru-RU" sz="21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Явление переходности:</a:t>
          </a:r>
          <a:endParaRPr lang="ru-RU" sz="21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84EB827-136D-40F0-A378-36A3465674C9}" type="parTrans" cxnId="{DB03DFA1-6606-470C-B42C-C830C42DCDDB}">
      <dgm:prSet/>
      <dgm:spPr/>
      <dgm:t>
        <a:bodyPr/>
        <a:lstStyle/>
        <a:p>
          <a:endParaRPr lang="ru-RU"/>
        </a:p>
      </dgm:t>
    </dgm:pt>
    <dgm:pt modelId="{CA5C35C0-6CAC-4092-972E-FC4FB238711D}" type="sibTrans" cxnId="{DB03DFA1-6606-470C-B42C-C830C42DCDDB}">
      <dgm:prSet/>
      <dgm:spPr/>
      <dgm:t>
        <a:bodyPr/>
        <a:lstStyle/>
        <a:p>
          <a:endParaRPr lang="ru-RU"/>
        </a:p>
      </dgm:t>
    </dgm:pt>
    <dgm:pt modelId="{ED8C5112-B9E1-45AB-A1E5-A73C77E5AE10}">
      <dgm:prSet phldrT="[Текст]" custT="1"/>
      <dgm:spPr/>
      <dgm:t>
        <a:bodyPr/>
        <a:lstStyle/>
        <a:p>
          <a:pPr algn="ctr"/>
          <a:r>
            <a:rPr lang="ru-RU" sz="1600" dirty="0" smtClean="0"/>
            <a:t>Промежуточное положение </a:t>
          </a:r>
          <a:r>
            <a:rPr lang="ru-RU" sz="1600" dirty="0" err="1" smtClean="0"/>
            <a:t>аффиксоида</a:t>
          </a:r>
          <a:r>
            <a:rPr lang="ru-RU" sz="1600" dirty="0" smtClean="0"/>
            <a:t> между корнем </a:t>
          </a:r>
          <a:br>
            <a:rPr lang="ru-RU" sz="1600" dirty="0" smtClean="0"/>
          </a:br>
          <a:r>
            <a:rPr lang="ru-RU" sz="1600" dirty="0" smtClean="0"/>
            <a:t>и аффиксом</a:t>
          </a:r>
          <a:endParaRPr lang="ru-RU" sz="1600" dirty="0"/>
        </a:p>
      </dgm:t>
    </dgm:pt>
    <dgm:pt modelId="{7684ED85-C096-4CD7-B7C7-9C08CB7B0853}" type="parTrans" cxnId="{52E80E57-D0A2-41D9-941C-53EF97784A56}">
      <dgm:prSet/>
      <dgm:spPr/>
      <dgm:t>
        <a:bodyPr/>
        <a:lstStyle/>
        <a:p>
          <a:endParaRPr lang="ru-RU"/>
        </a:p>
      </dgm:t>
    </dgm:pt>
    <dgm:pt modelId="{34CFAEE0-1A04-4D28-8A91-C67C5C820D67}" type="sibTrans" cxnId="{52E80E57-D0A2-41D9-941C-53EF97784A56}">
      <dgm:prSet/>
      <dgm:spPr/>
      <dgm:t>
        <a:bodyPr/>
        <a:lstStyle/>
        <a:p>
          <a:endParaRPr lang="ru-RU"/>
        </a:p>
      </dgm:t>
    </dgm:pt>
    <dgm:pt modelId="{7ADCAD24-30BB-452C-8993-9C9B1C0C6EC6}" type="pres">
      <dgm:prSet presAssocID="{9190FDE7-F87C-4B47-8C09-4C1CBFC353A3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AD84C7F2-9418-428B-9A3C-CBC892600C84}" type="pres">
      <dgm:prSet presAssocID="{A5041BED-DF74-48F7-856C-D1E5E2A4D89A}" presName="withChildren" presStyleCnt="0"/>
      <dgm:spPr/>
    </dgm:pt>
    <dgm:pt modelId="{07F7FC2A-01D3-4DBC-BAB2-219110CA1785}" type="pres">
      <dgm:prSet presAssocID="{A5041BED-DF74-48F7-856C-D1E5E2A4D89A}" presName="bigCircle" presStyleLbl="vennNode1" presStyleIdx="0" presStyleCnt="2" custLinFactNeighborX="-35749" custLinFactNeighborY="1332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</dgm:pt>
    <dgm:pt modelId="{87F1187F-EEE7-4427-A344-9A3CFA3589BD}" type="pres">
      <dgm:prSet presAssocID="{A5041BED-DF74-48F7-856C-D1E5E2A4D89A}" presName="medCircle" presStyleLbl="vennNode1" presStyleIdx="1" presStyleCnt="2"/>
      <dgm:spPr/>
    </dgm:pt>
    <dgm:pt modelId="{39D42553-D3CD-45EA-B02E-E5FEDCFD0BCB}" type="pres">
      <dgm:prSet presAssocID="{A5041BED-DF74-48F7-856C-D1E5E2A4D89A}" presName="txLvl1" presStyleLbl="revTx" presStyleIdx="0" presStyleCnt="2" custLinFactY="24623" custLinFactNeighborX="-13519" custLinFactNeighborY="100000"/>
      <dgm:spPr/>
      <dgm:t>
        <a:bodyPr/>
        <a:lstStyle/>
        <a:p>
          <a:endParaRPr lang="ru-RU"/>
        </a:p>
      </dgm:t>
    </dgm:pt>
    <dgm:pt modelId="{290632D1-F660-4A77-A73D-214F6CCFF1E1}" type="pres">
      <dgm:prSet presAssocID="{A5041BED-DF74-48F7-856C-D1E5E2A4D89A}" presName="lin" presStyleCnt="0"/>
      <dgm:spPr/>
    </dgm:pt>
    <dgm:pt modelId="{1E587C27-2116-4E58-8D37-25AC5A7A2EED}" type="pres">
      <dgm:prSet presAssocID="{ED8C5112-B9E1-45AB-A1E5-A73C77E5AE10}" presName="txLvl2" presStyleLbl="revTx" presStyleIdx="1" presStyleCnt="2" custScaleX="97066" custLinFactNeighborX="-17533" custLinFactNeighborY="97666"/>
      <dgm:spPr/>
      <dgm:t>
        <a:bodyPr/>
        <a:lstStyle/>
        <a:p>
          <a:endParaRPr lang="ru-RU"/>
        </a:p>
      </dgm:t>
    </dgm:pt>
  </dgm:ptLst>
  <dgm:cxnLst>
    <dgm:cxn modelId="{DB03DFA1-6606-470C-B42C-C830C42DCDDB}" srcId="{9190FDE7-F87C-4B47-8C09-4C1CBFC353A3}" destId="{A5041BED-DF74-48F7-856C-D1E5E2A4D89A}" srcOrd="0" destOrd="0" parTransId="{B84EB827-136D-40F0-A378-36A3465674C9}" sibTransId="{CA5C35C0-6CAC-4092-972E-FC4FB238711D}"/>
    <dgm:cxn modelId="{52E80E57-D0A2-41D9-941C-53EF97784A56}" srcId="{A5041BED-DF74-48F7-856C-D1E5E2A4D89A}" destId="{ED8C5112-B9E1-45AB-A1E5-A73C77E5AE10}" srcOrd="0" destOrd="0" parTransId="{7684ED85-C096-4CD7-B7C7-9C08CB7B0853}" sibTransId="{34CFAEE0-1A04-4D28-8A91-C67C5C820D67}"/>
    <dgm:cxn modelId="{2403288A-693D-4E4F-A9CC-90F3E37B760E}" type="presOf" srcId="{9190FDE7-F87C-4B47-8C09-4C1CBFC353A3}" destId="{7ADCAD24-30BB-452C-8993-9C9B1C0C6EC6}" srcOrd="0" destOrd="0" presId="urn:microsoft.com/office/officeart/2008/layout/VerticalCircleList"/>
    <dgm:cxn modelId="{613F2958-1577-410C-AE15-B117FB5751C6}" type="presOf" srcId="{A5041BED-DF74-48F7-856C-D1E5E2A4D89A}" destId="{39D42553-D3CD-45EA-B02E-E5FEDCFD0BCB}" srcOrd="0" destOrd="0" presId="urn:microsoft.com/office/officeart/2008/layout/VerticalCircleList"/>
    <dgm:cxn modelId="{8DFEE7E0-A8C1-485D-B59A-46DA2929957B}" type="presOf" srcId="{ED8C5112-B9E1-45AB-A1E5-A73C77E5AE10}" destId="{1E587C27-2116-4E58-8D37-25AC5A7A2EED}" srcOrd="0" destOrd="0" presId="urn:microsoft.com/office/officeart/2008/layout/VerticalCircleList"/>
    <dgm:cxn modelId="{DA796CE3-CAC6-44E5-AE74-CA71D67BAEB4}" type="presParOf" srcId="{7ADCAD24-30BB-452C-8993-9C9B1C0C6EC6}" destId="{AD84C7F2-9418-428B-9A3C-CBC892600C84}" srcOrd="0" destOrd="0" presId="urn:microsoft.com/office/officeart/2008/layout/VerticalCircleList"/>
    <dgm:cxn modelId="{B7702052-A315-4A39-80FB-0D033EF6C130}" type="presParOf" srcId="{AD84C7F2-9418-428B-9A3C-CBC892600C84}" destId="{07F7FC2A-01D3-4DBC-BAB2-219110CA1785}" srcOrd="0" destOrd="0" presId="urn:microsoft.com/office/officeart/2008/layout/VerticalCircleList"/>
    <dgm:cxn modelId="{F91D581C-A038-4B5F-A0FF-527D2C213FBE}" type="presParOf" srcId="{AD84C7F2-9418-428B-9A3C-CBC892600C84}" destId="{87F1187F-EEE7-4427-A344-9A3CFA3589BD}" srcOrd="1" destOrd="0" presId="urn:microsoft.com/office/officeart/2008/layout/VerticalCircleList"/>
    <dgm:cxn modelId="{CCBB0FE1-8BCF-4153-8D54-EFEF162A8E08}" type="presParOf" srcId="{AD84C7F2-9418-428B-9A3C-CBC892600C84}" destId="{39D42553-D3CD-45EA-B02E-E5FEDCFD0BCB}" srcOrd="2" destOrd="0" presId="urn:microsoft.com/office/officeart/2008/layout/VerticalCircleList"/>
    <dgm:cxn modelId="{A3E7AF89-613F-4FC4-9AE8-0CFAC89B66E6}" type="presParOf" srcId="{AD84C7F2-9418-428B-9A3C-CBC892600C84}" destId="{290632D1-F660-4A77-A73D-214F6CCFF1E1}" srcOrd="3" destOrd="0" presId="urn:microsoft.com/office/officeart/2008/layout/VerticalCircleList"/>
    <dgm:cxn modelId="{6509914D-630C-419E-86B2-B1FB8BF9B693}" type="presParOf" srcId="{290632D1-F660-4A77-A73D-214F6CCFF1E1}" destId="{1E587C27-2116-4E58-8D37-25AC5A7A2EED}" srcOrd="0" destOrd="0" presId="urn:microsoft.com/office/officeart/2008/layout/VerticalCircle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4AB5FB-2D8E-4E08-B1B6-2183505A2DCB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BCDD65-EA78-49F1-A478-6973D8594EBE}">
      <dgm:prSet phldrT="[Текст]"/>
      <dgm:spPr/>
      <dgm:t>
        <a:bodyPr/>
        <a:lstStyle/>
        <a:p>
          <a:pPr algn="ctr"/>
          <a:r>
            <a:rPr lang="ru-RU" dirty="0" err="1" smtClean="0"/>
            <a:t>Суффиксоиды</a:t>
          </a:r>
          <a:endParaRPr lang="ru-RU" dirty="0"/>
        </a:p>
      </dgm:t>
    </dgm:pt>
    <dgm:pt modelId="{7E407485-7B76-413C-92C4-A0AFB0769308}" type="parTrans" cxnId="{45F8463A-702F-47E2-8D18-7002ACFD94E7}">
      <dgm:prSet/>
      <dgm:spPr/>
      <dgm:t>
        <a:bodyPr/>
        <a:lstStyle/>
        <a:p>
          <a:endParaRPr lang="ru-RU"/>
        </a:p>
      </dgm:t>
    </dgm:pt>
    <dgm:pt modelId="{F55A2402-C29D-48CE-8463-8C99DB61D49F}" type="sibTrans" cxnId="{45F8463A-702F-47E2-8D18-7002ACFD94E7}">
      <dgm:prSet/>
      <dgm:spPr/>
      <dgm:t>
        <a:bodyPr/>
        <a:lstStyle/>
        <a:p>
          <a:endParaRPr lang="ru-RU"/>
        </a:p>
      </dgm:t>
    </dgm:pt>
    <dgm:pt modelId="{21ACE973-CE0D-4570-9D4F-D93F41DA2BB8}">
      <dgm:prSet phldrT="[Текст]"/>
      <dgm:spPr/>
      <dgm:t>
        <a:bodyPr/>
        <a:lstStyle/>
        <a:p>
          <a:r>
            <a:rPr lang="ru-RU" dirty="0" smtClean="0"/>
            <a:t>пр. </a:t>
          </a:r>
          <a:r>
            <a:rPr lang="ru-RU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  <a:r>
            <a:rPr lang="ru-RU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ход</a:t>
          </a:r>
          <a:r>
            <a:rPr lang="ru-RU" dirty="0" smtClean="0"/>
            <a:t> (</a:t>
          </a:r>
          <a:r>
            <a:rPr lang="ru-RU" i="1" dirty="0" smtClean="0"/>
            <a:t>вездеход, луноход, снегоход</a:t>
          </a:r>
          <a:r>
            <a:rPr lang="ru-RU" dirty="0" smtClean="0"/>
            <a:t>), </a:t>
          </a:r>
          <a:r>
            <a:rPr lang="ru-RU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  <a:r>
            <a:rPr lang="ru-RU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вед </a:t>
          </a:r>
          <a:r>
            <a:rPr lang="ru-RU" dirty="0" smtClean="0"/>
            <a:t>(</a:t>
          </a:r>
          <a:r>
            <a:rPr lang="ru-RU" i="1" dirty="0" err="1" smtClean="0"/>
            <a:t>лермонтовед</a:t>
          </a:r>
          <a:r>
            <a:rPr lang="ru-RU" i="1" dirty="0" smtClean="0"/>
            <a:t>, пушкиновед</a:t>
          </a:r>
          <a:r>
            <a:rPr lang="ru-RU" dirty="0" smtClean="0"/>
            <a:t>).</a:t>
          </a:r>
          <a:endParaRPr lang="ru-RU" dirty="0"/>
        </a:p>
      </dgm:t>
    </dgm:pt>
    <dgm:pt modelId="{BEF4FAF1-6C98-4186-9AF8-3FBDE3278122}" type="parTrans" cxnId="{E175071F-35AA-40AC-9B18-60BD8F66D621}">
      <dgm:prSet/>
      <dgm:spPr/>
      <dgm:t>
        <a:bodyPr/>
        <a:lstStyle/>
        <a:p>
          <a:endParaRPr lang="ru-RU"/>
        </a:p>
      </dgm:t>
    </dgm:pt>
    <dgm:pt modelId="{ECADB212-B49F-43F0-80A6-6624E7C4AAD4}" type="sibTrans" cxnId="{E175071F-35AA-40AC-9B18-60BD8F66D621}">
      <dgm:prSet/>
      <dgm:spPr/>
      <dgm:t>
        <a:bodyPr/>
        <a:lstStyle/>
        <a:p>
          <a:endParaRPr lang="ru-RU"/>
        </a:p>
      </dgm:t>
    </dgm:pt>
    <dgm:pt modelId="{C4D55D6B-08BC-47C9-B31D-91961446CB37}">
      <dgm:prSet phldrT="[Текст]"/>
      <dgm:spPr/>
      <dgm:t>
        <a:bodyPr/>
        <a:lstStyle/>
        <a:p>
          <a:pPr algn="ctr"/>
          <a:r>
            <a:rPr lang="ru-RU" dirty="0" smtClean="0"/>
            <a:t>Префиксоиды</a:t>
          </a:r>
          <a:endParaRPr lang="ru-RU" dirty="0"/>
        </a:p>
      </dgm:t>
    </dgm:pt>
    <dgm:pt modelId="{AC8DCD5A-68BE-4CA3-A7FD-423A3EF0D969}" type="parTrans" cxnId="{3FC886B9-1CB8-44FB-ACE1-5B0E2DE45102}">
      <dgm:prSet/>
      <dgm:spPr/>
      <dgm:t>
        <a:bodyPr/>
        <a:lstStyle/>
        <a:p>
          <a:endParaRPr lang="ru-RU"/>
        </a:p>
      </dgm:t>
    </dgm:pt>
    <dgm:pt modelId="{B8D635C9-0D39-4BBC-922E-6D62EB0FAC53}" type="sibTrans" cxnId="{3FC886B9-1CB8-44FB-ACE1-5B0E2DE45102}">
      <dgm:prSet/>
      <dgm:spPr/>
      <dgm:t>
        <a:bodyPr/>
        <a:lstStyle/>
        <a:p>
          <a:endParaRPr lang="ru-RU"/>
        </a:p>
      </dgm:t>
    </dgm:pt>
    <dgm:pt modelId="{5FB78AB4-A2FC-4709-923D-B1D30C4E4789}">
      <dgm:prSet phldrT="[Текст]"/>
      <dgm:spPr/>
      <dgm:t>
        <a:bodyPr/>
        <a:lstStyle/>
        <a:p>
          <a:r>
            <a:rPr lang="ru-RU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пол-/полу-</a:t>
          </a:r>
          <a:r>
            <a:rPr lang="ru-RU" dirty="0" smtClean="0"/>
            <a:t> (</a:t>
          </a:r>
          <a:r>
            <a:rPr lang="ru-RU" i="1" dirty="0" smtClean="0"/>
            <a:t>полгорода, полумрак</a:t>
          </a:r>
          <a:r>
            <a:rPr lang="ru-RU" dirty="0" smtClean="0"/>
            <a:t>).</a:t>
          </a:r>
          <a:endParaRPr lang="ru-RU" dirty="0"/>
        </a:p>
      </dgm:t>
    </dgm:pt>
    <dgm:pt modelId="{4471A659-BCA2-4073-9CC1-AA2F4C5CD1BE}" type="parTrans" cxnId="{7C0821D0-6928-4BBA-839D-F69E41FB52CC}">
      <dgm:prSet/>
      <dgm:spPr/>
      <dgm:t>
        <a:bodyPr/>
        <a:lstStyle/>
        <a:p>
          <a:endParaRPr lang="ru-RU"/>
        </a:p>
      </dgm:t>
    </dgm:pt>
    <dgm:pt modelId="{7E10477B-08B4-48F8-A5C4-D8ABA65D9D82}" type="sibTrans" cxnId="{7C0821D0-6928-4BBA-839D-F69E41FB52CC}">
      <dgm:prSet/>
      <dgm:spPr/>
      <dgm:t>
        <a:bodyPr/>
        <a:lstStyle/>
        <a:p>
          <a:endParaRPr lang="ru-RU"/>
        </a:p>
      </dgm:t>
    </dgm:pt>
    <dgm:pt modelId="{DFD2B0F2-7466-4741-8ADC-F2668D6A906E}" type="pres">
      <dgm:prSet presAssocID="{A44AB5FB-2D8E-4E08-B1B6-2183505A2DC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698DB6-47AC-4082-9CF0-93A4A723D67F}" type="pres">
      <dgm:prSet presAssocID="{02BCDD65-EA78-49F1-A478-6973D8594EBE}" presName="parentText" presStyleLbl="node1" presStyleIdx="0" presStyleCnt="2" custLinFactNeighborX="452" custLinFactNeighborY="-2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BACAE-22A9-434A-9B39-76B3DEABC100}" type="pres">
      <dgm:prSet presAssocID="{02BCDD65-EA78-49F1-A478-6973D8594EB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46CC9A-1535-4295-A3AE-45BC73CE0B6E}" type="pres">
      <dgm:prSet presAssocID="{C4D55D6B-08BC-47C9-B31D-91961446CB3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BACC28-EF27-4EE4-A854-5E8A4C558618}" type="pres">
      <dgm:prSet presAssocID="{C4D55D6B-08BC-47C9-B31D-91961446CB3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0821D0-6928-4BBA-839D-F69E41FB52CC}" srcId="{C4D55D6B-08BC-47C9-B31D-91961446CB37}" destId="{5FB78AB4-A2FC-4709-923D-B1D30C4E4789}" srcOrd="0" destOrd="0" parTransId="{4471A659-BCA2-4073-9CC1-AA2F4C5CD1BE}" sibTransId="{7E10477B-08B4-48F8-A5C4-D8ABA65D9D82}"/>
    <dgm:cxn modelId="{E175071F-35AA-40AC-9B18-60BD8F66D621}" srcId="{02BCDD65-EA78-49F1-A478-6973D8594EBE}" destId="{21ACE973-CE0D-4570-9D4F-D93F41DA2BB8}" srcOrd="0" destOrd="0" parTransId="{BEF4FAF1-6C98-4186-9AF8-3FBDE3278122}" sibTransId="{ECADB212-B49F-43F0-80A6-6624E7C4AAD4}"/>
    <dgm:cxn modelId="{93835C38-9DB7-4126-96B1-059FA210B90B}" type="presOf" srcId="{5FB78AB4-A2FC-4709-923D-B1D30C4E4789}" destId="{F5BACC28-EF27-4EE4-A854-5E8A4C558618}" srcOrd="0" destOrd="0" presId="urn:microsoft.com/office/officeart/2005/8/layout/vList2"/>
    <dgm:cxn modelId="{18559705-F4A8-4312-A575-4381B6A48BDF}" type="presOf" srcId="{C4D55D6B-08BC-47C9-B31D-91961446CB37}" destId="{CE46CC9A-1535-4295-A3AE-45BC73CE0B6E}" srcOrd="0" destOrd="0" presId="urn:microsoft.com/office/officeart/2005/8/layout/vList2"/>
    <dgm:cxn modelId="{B47B6DFB-70CE-455B-BD11-B21226FBDAD0}" type="presOf" srcId="{02BCDD65-EA78-49F1-A478-6973D8594EBE}" destId="{55698DB6-47AC-4082-9CF0-93A4A723D67F}" srcOrd="0" destOrd="0" presId="urn:microsoft.com/office/officeart/2005/8/layout/vList2"/>
    <dgm:cxn modelId="{083F0FDE-F836-494A-8006-12E85CB3E29D}" type="presOf" srcId="{A44AB5FB-2D8E-4E08-B1B6-2183505A2DCB}" destId="{DFD2B0F2-7466-4741-8ADC-F2668D6A906E}" srcOrd="0" destOrd="0" presId="urn:microsoft.com/office/officeart/2005/8/layout/vList2"/>
    <dgm:cxn modelId="{45F8463A-702F-47E2-8D18-7002ACFD94E7}" srcId="{A44AB5FB-2D8E-4E08-B1B6-2183505A2DCB}" destId="{02BCDD65-EA78-49F1-A478-6973D8594EBE}" srcOrd="0" destOrd="0" parTransId="{7E407485-7B76-413C-92C4-A0AFB0769308}" sibTransId="{F55A2402-C29D-48CE-8463-8C99DB61D49F}"/>
    <dgm:cxn modelId="{3FC886B9-1CB8-44FB-ACE1-5B0E2DE45102}" srcId="{A44AB5FB-2D8E-4E08-B1B6-2183505A2DCB}" destId="{C4D55D6B-08BC-47C9-B31D-91961446CB37}" srcOrd="1" destOrd="0" parTransId="{AC8DCD5A-68BE-4CA3-A7FD-423A3EF0D969}" sibTransId="{B8D635C9-0D39-4BBC-922E-6D62EB0FAC53}"/>
    <dgm:cxn modelId="{F679C7E1-F019-4262-8487-927A017AE9B3}" type="presOf" srcId="{21ACE973-CE0D-4570-9D4F-D93F41DA2BB8}" destId="{946BACAE-22A9-434A-9B39-76B3DEABC100}" srcOrd="0" destOrd="0" presId="urn:microsoft.com/office/officeart/2005/8/layout/vList2"/>
    <dgm:cxn modelId="{CC6AD0DF-EACE-416E-9F18-6F5435321E4B}" type="presParOf" srcId="{DFD2B0F2-7466-4741-8ADC-F2668D6A906E}" destId="{55698DB6-47AC-4082-9CF0-93A4A723D67F}" srcOrd="0" destOrd="0" presId="urn:microsoft.com/office/officeart/2005/8/layout/vList2"/>
    <dgm:cxn modelId="{2BB79967-ACE9-454A-97F7-43746A167EC8}" type="presParOf" srcId="{DFD2B0F2-7466-4741-8ADC-F2668D6A906E}" destId="{946BACAE-22A9-434A-9B39-76B3DEABC100}" srcOrd="1" destOrd="0" presId="urn:microsoft.com/office/officeart/2005/8/layout/vList2"/>
    <dgm:cxn modelId="{1C1E5E5A-BD09-4D30-876C-A8FBF472A988}" type="presParOf" srcId="{DFD2B0F2-7466-4741-8ADC-F2668D6A906E}" destId="{CE46CC9A-1535-4295-A3AE-45BC73CE0B6E}" srcOrd="2" destOrd="0" presId="urn:microsoft.com/office/officeart/2005/8/layout/vList2"/>
    <dgm:cxn modelId="{15541EEC-0D29-46BF-9C39-6E0A845BFCE3}" type="presParOf" srcId="{DFD2B0F2-7466-4741-8ADC-F2668D6A906E}" destId="{F5BACC28-EF27-4EE4-A854-5E8A4C558618}" srcOrd="3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758AC9A-774B-4A4F-834B-296DBF290E69}" type="doc">
      <dgm:prSet loTypeId="urn:microsoft.com/office/officeart/2009/layout/CircleArrowProcess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F48D8924-759C-46CE-97F8-46AB96959749}">
      <dgm:prSet phldrT="[Текст]" custT="1"/>
      <dgm:spPr/>
      <dgm:t>
        <a:bodyPr/>
        <a:lstStyle/>
        <a:p>
          <a:r>
            <a:rPr lang="ru-RU" sz="1400" b="0" i="0" dirty="0" smtClean="0"/>
            <a:t>+ связанные </a:t>
          </a:r>
          <a:br>
            <a:rPr lang="ru-RU" sz="1400" b="0" i="0" dirty="0" smtClean="0"/>
          </a:br>
          <a:r>
            <a:rPr lang="ru-RU" sz="1400" b="0" i="0" dirty="0" smtClean="0"/>
            <a:t>компоненты сложных слов, не выступающие в качестве корневых компонентов в словах иной структуры</a:t>
          </a:r>
          <a:endParaRPr lang="ru-RU" sz="1400" dirty="0"/>
        </a:p>
      </dgm:t>
    </dgm:pt>
    <dgm:pt modelId="{B46B28E0-0262-4FCB-B792-C2A018C075B8}" type="parTrans" cxnId="{7CEF1A3B-EFD0-4076-A4CF-BB575900D49F}">
      <dgm:prSet/>
      <dgm:spPr/>
      <dgm:t>
        <a:bodyPr/>
        <a:lstStyle/>
        <a:p>
          <a:endParaRPr lang="ru-RU"/>
        </a:p>
      </dgm:t>
    </dgm:pt>
    <dgm:pt modelId="{D6C9B4A4-A384-4CDF-80BE-806A51031A0E}" type="sibTrans" cxnId="{7CEF1A3B-EFD0-4076-A4CF-BB575900D49F}">
      <dgm:prSet/>
      <dgm:spPr/>
      <dgm:t>
        <a:bodyPr/>
        <a:lstStyle/>
        <a:p>
          <a:endParaRPr lang="ru-RU"/>
        </a:p>
      </dgm:t>
    </dgm:pt>
    <dgm:pt modelId="{2B7A2C39-E36B-45B2-8889-2E342E4FECDA}">
      <dgm:prSet phldrT="[Текст]"/>
      <dgm:spPr/>
      <dgm:t>
        <a:bodyPr/>
        <a:lstStyle/>
        <a:p>
          <a:r>
            <a:rPr lang="ru-RU" dirty="0" smtClean="0"/>
            <a:t>Пример: </a:t>
          </a:r>
          <a:r>
            <a:rPr lang="ru-RU" i="1" u="sng" dirty="0" err="1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суффиксоиды</a:t>
          </a:r>
          <a:r>
            <a:rPr lang="ru-RU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–фил </a:t>
          </a:r>
          <a:r>
            <a:rPr lang="ru-RU" dirty="0" smtClean="0"/>
            <a:t>(библиофил), </a:t>
          </a:r>
          <a:r>
            <a:rPr lang="ru-RU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  <a:r>
            <a:rPr lang="ru-RU" i="1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дром</a:t>
          </a:r>
          <a:r>
            <a:rPr lang="ru-RU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dirty="0" smtClean="0"/>
            <a:t>(космодром); </a:t>
          </a:r>
          <a:r>
            <a:rPr lang="ru-RU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префиксоиды</a:t>
          </a:r>
          <a:r>
            <a:rPr lang="ru-RU" dirty="0" smtClean="0"/>
            <a:t> </a:t>
          </a:r>
          <a:r>
            <a:rPr lang="ru-RU" i="1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аэро</a:t>
          </a:r>
          <a:r>
            <a:rPr lang="ru-RU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</a:t>
          </a:r>
          <a:r>
            <a:rPr lang="ru-RU" dirty="0" smtClean="0"/>
            <a:t>(аэровокзал), </a:t>
          </a:r>
          <a:r>
            <a:rPr lang="ru-RU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псевдо- </a:t>
          </a:r>
          <a:r>
            <a:rPr lang="ru-RU" dirty="0" smtClean="0"/>
            <a:t>(псевдоискусство)</a:t>
          </a:r>
          <a:endParaRPr lang="ru-RU" dirty="0"/>
        </a:p>
      </dgm:t>
    </dgm:pt>
    <dgm:pt modelId="{29574162-715F-4A21-A5F5-F777B78EABDE}" type="parTrans" cxnId="{9C9A34FE-0E16-4270-8EC5-1C9B9E705928}">
      <dgm:prSet/>
      <dgm:spPr/>
      <dgm:t>
        <a:bodyPr/>
        <a:lstStyle/>
        <a:p>
          <a:endParaRPr lang="ru-RU"/>
        </a:p>
      </dgm:t>
    </dgm:pt>
    <dgm:pt modelId="{07B5C0F0-4559-4328-AC66-309E71EA7BCA}" type="sibTrans" cxnId="{9C9A34FE-0E16-4270-8EC5-1C9B9E705928}">
      <dgm:prSet/>
      <dgm:spPr/>
      <dgm:t>
        <a:bodyPr/>
        <a:lstStyle/>
        <a:p>
          <a:endParaRPr lang="ru-RU"/>
        </a:p>
      </dgm:t>
    </dgm:pt>
    <dgm:pt modelId="{10B67F6A-87BB-4CC3-96E5-B07347404638}" type="pres">
      <dgm:prSet presAssocID="{7758AC9A-774B-4A4F-834B-296DBF290E69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7EBD313-C23B-4267-9EDD-51546544D287}" type="pres">
      <dgm:prSet presAssocID="{F48D8924-759C-46CE-97F8-46AB96959749}" presName="Accent1" presStyleCnt="0"/>
      <dgm:spPr/>
    </dgm:pt>
    <dgm:pt modelId="{7414C8F9-B788-4FB2-886F-15C1784C08FC}" type="pres">
      <dgm:prSet presAssocID="{F48D8924-759C-46CE-97F8-46AB96959749}" presName="Accent" presStyleLbl="node1" presStyleIdx="0" presStyleCnt="2"/>
      <dgm:spPr/>
    </dgm:pt>
    <dgm:pt modelId="{79234224-A899-4CDF-9CEF-DA41B8F0453A}" type="pres">
      <dgm:prSet presAssocID="{F48D8924-759C-46CE-97F8-46AB96959749}" presName="Parent1" presStyleLbl="revTx" presStyleIdx="0" presStyleCnt="2" custLinFactNeighborX="-597" custLinFactNeighborY="-2269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8C196D-2F85-45DF-98ED-A964123F82BD}" type="pres">
      <dgm:prSet presAssocID="{2B7A2C39-E36B-45B2-8889-2E342E4FECDA}" presName="Accent2" presStyleCnt="0"/>
      <dgm:spPr/>
    </dgm:pt>
    <dgm:pt modelId="{EC60F368-A2C1-48A6-877A-ED62EF279413}" type="pres">
      <dgm:prSet presAssocID="{2B7A2C39-E36B-45B2-8889-2E342E4FECDA}" presName="Accent" presStyleLbl="node1" presStyleIdx="1" presStyleCnt="2"/>
      <dgm:spPr/>
    </dgm:pt>
    <dgm:pt modelId="{4821C0EB-71E6-44A2-B085-C8FF98FEEB82}" type="pres">
      <dgm:prSet presAssocID="{2B7A2C39-E36B-45B2-8889-2E342E4FECDA}" presName="Parent2" presStyleLbl="revTx" presStyleIdx="1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EF1A3B-EFD0-4076-A4CF-BB575900D49F}" srcId="{7758AC9A-774B-4A4F-834B-296DBF290E69}" destId="{F48D8924-759C-46CE-97F8-46AB96959749}" srcOrd="0" destOrd="0" parTransId="{B46B28E0-0262-4FCB-B792-C2A018C075B8}" sibTransId="{D6C9B4A4-A384-4CDF-80BE-806A51031A0E}"/>
    <dgm:cxn modelId="{9C9A34FE-0E16-4270-8EC5-1C9B9E705928}" srcId="{7758AC9A-774B-4A4F-834B-296DBF290E69}" destId="{2B7A2C39-E36B-45B2-8889-2E342E4FECDA}" srcOrd="1" destOrd="0" parTransId="{29574162-715F-4A21-A5F5-F777B78EABDE}" sibTransId="{07B5C0F0-4559-4328-AC66-309E71EA7BCA}"/>
    <dgm:cxn modelId="{A8A0961B-FE42-4AD1-AEB6-B758C5761270}" type="presOf" srcId="{2B7A2C39-E36B-45B2-8889-2E342E4FECDA}" destId="{4821C0EB-71E6-44A2-B085-C8FF98FEEB82}" srcOrd="0" destOrd="0" presId="urn:microsoft.com/office/officeart/2009/layout/CircleArrowProcess"/>
    <dgm:cxn modelId="{C414F458-9285-427C-AA88-178BA96AE7DE}" type="presOf" srcId="{F48D8924-759C-46CE-97F8-46AB96959749}" destId="{79234224-A899-4CDF-9CEF-DA41B8F0453A}" srcOrd="0" destOrd="0" presId="urn:microsoft.com/office/officeart/2009/layout/CircleArrowProcess"/>
    <dgm:cxn modelId="{C13032CB-6899-4BEB-8245-D62584BE882A}" type="presOf" srcId="{7758AC9A-774B-4A4F-834B-296DBF290E69}" destId="{10B67F6A-87BB-4CC3-96E5-B07347404638}" srcOrd="0" destOrd="0" presId="urn:microsoft.com/office/officeart/2009/layout/CircleArrowProcess"/>
    <dgm:cxn modelId="{82032326-4232-4CD4-878C-4D4FA64E81AA}" type="presParOf" srcId="{10B67F6A-87BB-4CC3-96E5-B07347404638}" destId="{97EBD313-C23B-4267-9EDD-51546544D287}" srcOrd="0" destOrd="0" presId="urn:microsoft.com/office/officeart/2009/layout/CircleArrowProcess"/>
    <dgm:cxn modelId="{3F2DC166-4BF6-4ED1-A3F9-7539BF2BE53D}" type="presParOf" srcId="{97EBD313-C23B-4267-9EDD-51546544D287}" destId="{7414C8F9-B788-4FB2-886F-15C1784C08FC}" srcOrd="0" destOrd="0" presId="urn:microsoft.com/office/officeart/2009/layout/CircleArrowProcess"/>
    <dgm:cxn modelId="{6CAF11EA-9CD7-43EC-8B91-4857CE6A0D55}" type="presParOf" srcId="{10B67F6A-87BB-4CC3-96E5-B07347404638}" destId="{79234224-A899-4CDF-9CEF-DA41B8F0453A}" srcOrd="1" destOrd="0" presId="urn:microsoft.com/office/officeart/2009/layout/CircleArrowProcess"/>
    <dgm:cxn modelId="{292C5918-D2AA-4C79-B016-E15B417D476A}" type="presParOf" srcId="{10B67F6A-87BB-4CC3-96E5-B07347404638}" destId="{208C196D-2F85-45DF-98ED-A964123F82BD}" srcOrd="2" destOrd="0" presId="urn:microsoft.com/office/officeart/2009/layout/CircleArrowProcess"/>
    <dgm:cxn modelId="{F53B07E4-89BE-40CD-94A6-4FC605570495}" type="presParOf" srcId="{208C196D-2F85-45DF-98ED-A964123F82BD}" destId="{EC60F368-A2C1-48A6-877A-ED62EF279413}" srcOrd="0" destOrd="0" presId="urn:microsoft.com/office/officeart/2009/layout/CircleArrowProcess"/>
    <dgm:cxn modelId="{68995393-AFCB-4CB4-B12E-52402F5A5DD5}" type="presParOf" srcId="{10B67F6A-87BB-4CC3-96E5-B07347404638}" destId="{4821C0EB-71E6-44A2-B085-C8FF98FEEB82}" srcOrd="3" destOrd="0" presId="urn:microsoft.com/office/officeart/2009/layout/CircleArrowProcess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5E04E26-CBAE-4AE9-9BEC-4E1C53E4788C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8C3EB7-27C3-4976-BC47-8F4FFB4CEA9E}">
      <dgm:prSet phldrT="[Текст]"/>
      <dgm:spPr/>
      <dgm:t>
        <a:bodyPr/>
        <a:lstStyle/>
        <a:p>
          <a:r>
            <a:rPr lang="ru-RU" dirty="0" smtClean="0"/>
            <a:t>Аффиксы</a:t>
          </a:r>
          <a:br>
            <a:rPr lang="ru-RU" dirty="0" smtClean="0"/>
          </a:br>
          <a:r>
            <a:rPr lang="ru-RU" dirty="0" smtClean="0"/>
            <a:t>(по функции)</a:t>
          </a:r>
          <a:endParaRPr lang="ru-RU" dirty="0"/>
        </a:p>
      </dgm:t>
    </dgm:pt>
    <dgm:pt modelId="{679F206B-9F3F-449E-82D1-021D520536F5}" type="parTrans" cxnId="{528A1281-F1D4-421C-B6D6-2306551E003C}">
      <dgm:prSet/>
      <dgm:spPr/>
      <dgm:t>
        <a:bodyPr/>
        <a:lstStyle/>
        <a:p>
          <a:endParaRPr lang="ru-RU"/>
        </a:p>
      </dgm:t>
    </dgm:pt>
    <dgm:pt modelId="{FEB22B7C-2D30-40E2-935A-4428341D096B}" type="sibTrans" cxnId="{528A1281-F1D4-421C-B6D6-2306551E003C}">
      <dgm:prSet/>
      <dgm:spPr/>
      <dgm:t>
        <a:bodyPr/>
        <a:lstStyle/>
        <a:p>
          <a:endParaRPr lang="ru-RU"/>
        </a:p>
      </dgm:t>
    </dgm:pt>
    <dgm:pt modelId="{E02D5760-75EF-494B-ABD4-F7F071A13645}">
      <dgm:prSet phldrT="[Текст]"/>
      <dgm:spPr/>
      <dgm:t>
        <a:bodyPr/>
        <a:lstStyle/>
        <a:p>
          <a:r>
            <a:rPr lang="ru-RU" dirty="0" smtClean="0"/>
            <a:t>Формообразующие (словоизменительные)</a:t>
          </a:r>
          <a:endParaRPr lang="ru-RU" dirty="0"/>
        </a:p>
      </dgm:t>
    </dgm:pt>
    <dgm:pt modelId="{391174EB-63A0-4EE2-A1A0-3DB6152FD92C}" type="parTrans" cxnId="{5E068654-0F9A-4CD8-AE3A-8392D13C6CC6}">
      <dgm:prSet/>
      <dgm:spPr/>
      <dgm:t>
        <a:bodyPr/>
        <a:lstStyle/>
        <a:p>
          <a:endParaRPr lang="ru-RU"/>
        </a:p>
      </dgm:t>
    </dgm:pt>
    <dgm:pt modelId="{48BE36CA-FBD8-452B-BE86-C19D7026FDE1}" type="sibTrans" cxnId="{5E068654-0F9A-4CD8-AE3A-8392D13C6CC6}">
      <dgm:prSet/>
      <dgm:spPr/>
      <dgm:t>
        <a:bodyPr/>
        <a:lstStyle/>
        <a:p>
          <a:endParaRPr lang="ru-RU"/>
        </a:p>
      </dgm:t>
    </dgm:pt>
    <dgm:pt modelId="{AAFE147C-EBC4-44D3-A5F8-A82F8E1D15B9}">
      <dgm:prSet phldrT="[Текст]"/>
      <dgm:spPr/>
      <dgm:t>
        <a:bodyPr/>
        <a:lstStyle/>
        <a:p>
          <a:r>
            <a:rPr lang="ru-RU" dirty="0" smtClean="0"/>
            <a:t>Словообразовательные</a:t>
          </a:r>
          <a:br>
            <a:rPr lang="ru-RU" dirty="0" smtClean="0"/>
          </a:br>
          <a:r>
            <a:rPr lang="ru-RU" dirty="0" smtClean="0"/>
            <a:t>(словообразующие)</a:t>
          </a:r>
          <a:endParaRPr lang="ru-RU" dirty="0"/>
        </a:p>
      </dgm:t>
    </dgm:pt>
    <dgm:pt modelId="{79DCE2D1-6E59-4A3F-A48D-0590704A2857}" type="parTrans" cxnId="{27FB2FE1-3007-486B-B141-531F5C0FAE7A}">
      <dgm:prSet/>
      <dgm:spPr/>
      <dgm:t>
        <a:bodyPr/>
        <a:lstStyle/>
        <a:p>
          <a:endParaRPr lang="ru-RU"/>
        </a:p>
      </dgm:t>
    </dgm:pt>
    <dgm:pt modelId="{71243185-D9F8-47E2-A793-FBD6409DB521}" type="sibTrans" cxnId="{27FB2FE1-3007-486B-B141-531F5C0FAE7A}">
      <dgm:prSet/>
      <dgm:spPr/>
      <dgm:t>
        <a:bodyPr/>
        <a:lstStyle/>
        <a:p>
          <a:endParaRPr lang="ru-RU"/>
        </a:p>
      </dgm:t>
    </dgm:pt>
    <dgm:pt modelId="{3E7BC2A3-77B7-4FA6-8B22-E96C0FE6E614}" type="pres">
      <dgm:prSet presAssocID="{25E04E26-CBAE-4AE9-9BEC-4E1C53E4788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38515EF-0481-4D4A-B90F-74C668F8D8E1}" type="pres">
      <dgm:prSet presAssocID="{698C3EB7-27C3-4976-BC47-8F4FFB4CEA9E}" presName="hierRoot1" presStyleCnt="0">
        <dgm:presLayoutVars>
          <dgm:hierBranch val="init"/>
        </dgm:presLayoutVars>
      </dgm:prSet>
      <dgm:spPr/>
    </dgm:pt>
    <dgm:pt modelId="{C2139582-F67C-46BC-8726-99108A41F67D}" type="pres">
      <dgm:prSet presAssocID="{698C3EB7-27C3-4976-BC47-8F4FFB4CEA9E}" presName="rootComposite1" presStyleCnt="0"/>
      <dgm:spPr/>
    </dgm:pt>
    <dgm:pt modelId="{A09C460C-05BE-470F-9655-5083D1725C4A}" type="pres">
      <dgm:prSet presAssocID="{698C3EB7-27C3-4976-BC47-8F4FFB4CEA9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EFB5D6-5A47-4F0E-B8AA-485F59D91F2C}" type="pres">
      <dgm:prSet presAssocID="{698C3EB7-27C3-4976-BC47-8F4FFB4CEA9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FD476D6-1BC5-4D4D-9457-722D955B9469}" type="pres">
      <dgm:prSet presAssocID="{698C3EB7-27C3-4976-BC47-8F4FFB4CEA9E}" presName="hierChild2" presStyleCnt="0"/>
      <dgm:spPr/>
    </dgm:pt>
    <dgm:pt modelId="{CA817B05-C35A-4FDD-945B-DD16A9C0A8C8}" type="pres">
      <dgm:prSet presAssocID="{391174EB-63A0-4EE2-A1A0-3DB6152FD92C}" presName="Name37" presStyleLbl="parChTrans1D2" presStyleIdx="0" presStyleCnt="2"/>
      <dgm:spPr/>
      <dgm:t>
        <a:bodyPr/>
        <a:lstStyle/>
        <a:p>
          <a:endParaRPr lang="ru-RU"/>
        </a:p>
      </dgm:t>
    </dgm:pt>
    <dgm:pt modelId="{F8AD3ECE-B0EF-4C2A-BD6F-3A585A3D7CD7}" type="pres">
      <dgm:prSet presAssocID="{E02D5760-75EF-494B-ABD4-F7F071A13645}" presName="hierRoot2" presStyleCnt="0">
        <dgm:presLayoutVars>
          <dgm:hierBranch val="init"/>
        </dgm:presLayoutVars>
      </dgm:prSet>
      <dgm:spPr/>
    </dgm:pt>
    <dgm:pt modelId="{C7A0BB2C-C761-4A4B-BEFB-56D5A5CE9A80}" type="pres">
      <dgm:prSet presAssocID="{E02D5760-75EF-494B-ABD4-F7F071A13645}" presName="rootComposite" presStyleCnt="0"/>
      <dgm:spPr/>
    </dgm:pt>
    <dgm:pt modelId="{5C797374-053F-4E99-AEA3-37184C036D14}" type="pres">
      <dgm:prSet presAssocID="{E02D5760-75EF-494B-ABD4-F7F071A13645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C52079-F62A-4660-B652-153F0916EA96}" type="pres">
      <dgm:prSet presAssocID="{E02D5760-75EF-494B-ABD4-F7F071A13645}" presName="rootConnector" presStyleLbl="node2" presStyleIdx="0" presStyleCnt="2"/>
      <dgm:spPr/>
      <dgm:t>
        <a:bodyPr/>
        <a:lstStyle/>
        <a:p>
          <a:endParaRPr lang="ru-RU"/>
        </a:p>
      </dgm:t>
    </dgm:pt>
    <dgm:pt modelId="{67DB7D0D-4274-4361-8F49-0DECF6D7AAA1}" type="pres">
      <dgm:prSet presAssocID="{E02D5760-75EF-494B-ABD4-F7F071A13645}" presName="hierChild4" presStyleCnt="0"/>
      <dgm:spPr/>
    </dgm:pt>
    <dgm:pt modelId="{A1DDE222-D14D-4861-A803-A6DC40BBF562}" type="pres">
      <dgm:prSet presAssocID="{E02D5760-75EF-494B-ABD4-F7F071A13645}" presName="hierChild5" presStyleCnt="0"/>
      <dgm:spPr/>
    </dgm:pt>
    <dgm:pt modelId="{2930A284-F6FA-4C7F-BF26-67D769E9C863}" type="pres">
      <dgm:prSet presAssocID="{79DCE2D1-6E59-4A3F-A48D-0590704A2857}" presName="Name37" presStyleLbl="parChTrans1D2" presStyleIdx="1" presStyleCnt="2"/>
      <dgm:spPr/>
      <dgm:t>
        <a:bodyPr/>
        <a:lstStyle/>
        <a:p>
          <a:endParaRPr lang="ru-RU"/>
        </a:p>
      </dgm:t>
    </dgm:pt>
    <dgm:pt modelId="{4C746E20-0989-4E4A-B9AD-9E7CFC57F805}" type="pres">
      <dgm:prSet presAssocID="{AAFE147C-EBC4-44D3-A5F8-A82F8E1D15B9}" presName="hierRoot2" presStyleCnt="0">
        <dgm:presLayoutVars>
          <dgm:hierBranch val="init"/>
        </dgm:presLayoutVars>
      </dgm:prSet>
      <dgm:spPr/>
    </dgm:pt>
    <dgm:pt modelId="{A9D17EAA-A9DA-4AC8-9FE6-0FF990D8A1D8}" type="pres">
      <dgm:prSet presAssocID="{AAFE147C-EBC4-44D3-A5F8-A82F8E1D15B9}" presName="rootComposite" presStyleCnt="0"/>
      <dgm:spPr/>
    </dgm:pt>
    <dgm:pt modelId="{A3D74174-1EBF-4C0C-BDA0-799861E2E7E6}" type="pres">
      <dgm:prSet presAssocID="{AAFE147C-EBC4-44D3-A5F8-A82F8E1D15B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7CFF15-9709-4A2B-A44D-AC456ACA327A}" type="pres">
      <dgm:prSet presAssocID="{AAFE147C-EBC4-44D3-A5F8-A82F8E1D15B9}" presName="rootConnector" presStyleLbl="node2" presStyleIdx="1" presStyleCnt="2"/>
      <dgm:spPr/>
      <dgm:t>
        <a:bodyPr/>
        <a:lstStyle/>
        <a:p>
          <a:endParaRPr lang="ru-RU"/>
        </a:p>
      </dgm:t>
    </dgm:pt>
    <dgm:pt modelId="{289345F4-BEB4-4A61-B58B-E8B6DA2045DD}" type="pres">
      <dgm:prSet presAssocID="{AAFE147C-EBC4-44D3-A5F8-A82F8E1D15B9}" presName="hierChild4" presStyleCnt="0"/>
      <dgm:spPr/>
    </dgm:pt>
    <dgm:pt modelId="{105A62D8-453E-4376-B457-C149CB8170BD}" type="pres">
      <dgm:prSet presAssocID="{AAFE147C-EBC4-44D3-A5F8-A82F8E1D15B9}" presName="hierChild5" presStyleCnt="0"/>
      <dgm:spPr/>
    </dgm:pt>
    <dgm:pt modelId="{097A88A3-3D19-497F-90B0-E8B4BD8BD578}" type="pres">
      <dgm:prSet presAssocID="{698C3EB7-27C3-4976-BC47-8F4FFB4CEA9E}" presName="hierChild3" presStyleCnt="0"/>
      <dgm:spPr/>
    </dgm:pt>
  </dgm:ptLst>
  <dgm:cxnLst>
    <dgm:cxn modelId="{13542EE2-34F3-49E0-BB24-35FAE87610A5}" type="presOf" srcId="{79DCE2D1-6E59-4A3F-A48D-0590704A2857}" destId="{2930A284-F6FA-4C7F-BF26-67D769E9C863}" srcOrd="0" destOrd="0" presId="urn:microsoft.com/office/officeart/2005/8/layout/orgChart1"/>
    <dgm:cxn modelId="{3842F93C-D069-4214-8FAC-8581B55CE639}" type="presOf" srcId="{E02D5760-75EF-494B-ABD4-F7F071A13645}" destId="{5C797374-053F-4E99-AEA3-37184C036D14}" srcOrd="0" destOrd="0" presId="urn:microsoft.com/office/officeart/2005/8/layout/orgChart1"/>
    <dgm:cxn modelId="{5E068654-0F9A-4CD8-AE3A-8392D13C6CC6}" srcId="{698C3EB7-27C3-4976-BC47-8F4FFB4CEA9E}" destId="{E02D5760-75EF-494B-ABD4-F7F071A13645}" srcOrd="0" destOrd="0" parTransId="{391174EB-63A0-4EE2-A1A0-3DB6152FD92C}" sibTransId="{48BE36CA-FBD8-452B-BE86-C19D7026FDE1}"/>
    <dgm:cxn modelId="{528A1281-F1D4-421C-B6D6-2306551E003C}" srcId="{25E04E26-CBAE-4AE9-9BEC-4E1C53E4788C}" destId="{698C3EB7-27C3-4976-BC47-8F4FFB4CEA9E}" srcOrd="0" destOrd="0" parTransId="{679F206B-9F3F-449E-82D1-021D520536F5}" sibTransId="{FEB22B7C-2D30-40E2-935A-4428341D096B}"/>
    <dgm:cxn modelId="{21742283-E46B-4457-B90C-B276A040F029}" type="presOf" srcId="{698C3EB7-27C3-4976-BC47-8F4FFB4CEA9E}" destId="{A09C460C-05BE-470F-9655-5083D1725C4A}" srcOrd="0" destOrd="0" presId="urn:microsoft.com/office/officeart/2005/8/layout/orgChart1"/>
    <dgm:cxn modelId="{413C91D7-B267-41D8-B0FE-D63D956BE92B}" type="presOf" srcId="{25E04E26-CBAE-4AE9-9BEC-4E1C53E4788C}" destId="{3E7BC2A3-77B7-4FA6-8B22-E96C0FE6E614}" srcOrd="0" destOrd="0" presId="urn:microsoft.com/office/officeart/2005/8/layout/orgChart1"/>
    <dgm:cxn modelId="{27FB2FE1-3007-486B-B141-531F5C0FAE7A}" srcId="{698C3EB7-27C3-4976-BC47-8F4FFB4CEA9E}" destId="{AAFE147C-EBC4-44D3-A5F8-A82F8E1D15B9}" srcOrd="1" destOrd="0" parTransId="{79DCE2D1-6E59-4A3F-A48D-0590704A2857}" sibTransId="{71243185-D9F8-47E2-A793-FBD6409DB521}"/>
    <dgm:cxn modelId="{9F5A48B0-BBBF-4D0E-8F9A-D0DF79796B3A}" type="presOf" srcId="{698C3EB7-27C3-4976-BC47-8F4FFB4CEA9E}" destId="{D9EFB5D6-5A47-4F0E-B8AA-485F59D91F2C}" srcOrd="1" destOrd="0" presId="urn:microsoft.com/office/officeart/2005/8/layout/orgChart1"/>
    <dgm:cxn modelId="{2D15DC7B-C210-4840-ACCC-0D500137FD63}" type="presOf" srcId="{E02D5760-75EF-494B-ABD4-F7F071A13645}" destId="{22C52079-F62A-4660-B652-153F0916EA96}" srcOrd="1" destOrd="0" presId="urn:microsoft.com/office/officeart/2005/8/layout/orgChart1"/>
    <dgm:cxn modelId="{E49D1A0D-DF35-485D-AEC3-237A261B92C4}" type="presOf" srcId="{391174EB-63A0-4EE2-A1A0-3DB6152FD92C}" destId="{CA817B05-C35A-4FDD-945B-DD16A9C0A8C8}" srcOrd="0" destOrd="0" presId="urn:microsoft.com/office/officeart/2005/8/layout/orgChart1"/>
    <dgm:cxn modelId="{55D92558-030E-47E1-ABF1-CB26C7FBA276}" type="presOf" srcId="{AAFE147C-EBC4-44D3-A5F8-A82F8E1D15B9}" destId="{A3D74174-1EBF-4C0C-BDA0-799861E2E7E6}" srcOrd="0" destOrd="0" presId="urn:microsoft.com/office/officeart/2005/8/layout/orgChart1"/>
    <dgm:cxn modelId="{5812B138-BE70-4B33-A05B-5337A43690A0}" type="presOf" srcId="{AAFE147C-EBC4-44D3-A5F8-A82F8E1D15B9}" destId="{C77CFF15-9709-4A2B-A44D-AC456ACA327A}" srcOrd="1" destOrd="0" presId="urn:microsoft.com/office/officeart/2005/8/layout/orgChart1"/>
    <dgm:cxn modelId="{FE8A96F5-84BB-436E-A5F8-0C41186C9B5E}" type="presParOf" srcId="{3E7BC2A3-77B7-4FA6-8B22-E96C0FE6E614}" destId="{238515EF-0481-4D4A-B90F-74C668F8D8E1}" srcOrd="0" destOrd="0" presId="urn:microsoft.com/office/officeart/2005/8/layout/orgChart1"/>
    <dgm:cxn modelId="{069BEF80-6A00-4663-891F-4F5BFD3A67F3}" type="presParOf" srcId="{238515EF-0481-4D4A-B90F-74C668F8D8E1}" destId="{C2139582-F67C-46BC-8726-99108A41F67D}" srcOrd="0" destOrd="0" presId="urn:microsoft.com/office/officeart/2005/8/layout/orgChart1"/>
    <dgm:cxn modelId="{601C66D7-0734-46A5-B3F2-43777B10696B}" type="presParOf" srcId="{C2139582-F67C-46BC-8726-99108A41F67D}" destId="{A09C460C-05BE-470F-9655-5083D1725C4A}" srcOrd="0" destOrd="0" presId="urn:microsoft.com/office/officeart/2005/8/layout/orgChart1"/>
    <dgm:cxn modelId="{76D3180B-7EA4-41E1-9940-3CDE0C97C37A}" type="presParOf" srcId="{C2139582-F67C-46BC-8726-99108A41F67D}" destId="{D9EFB5D6-5A47-4F0E-B8AA-485F59D91F2C}" srcOrd="1" destOrd="0" presId="urn:microsoft.com/office/officeart/2005/8/layout/orgChart1"/>
    <dgm:cxn modelId="{893D1C23-E475-4AE4-8607-20365EECE10D}" type="presParOf" srcId="{238515EF-0481-4D4A-B90F-74C668F8D8E1}" destId="{6FD476D6-1BC5-4D4D-9457-722D955B9469}" srcOrd="1" destOrd="0" presId="urn:microsoft.com/office/officeart/2005/8/layout/orgChart1"/>
    <dgm:cxn modelId="{DDBC4701-00E8-436D-8A29-AD7A44AA03D5}" type="presParOf" srcId="{6FD476D6-1BC5-4D4D-9457-722D955B9469}" destId="{CA817B05-C35A-4FDD-945B-DD16A9C0A8C8}" srcOrd="0" destOrd="0" presId="urn:microsoft.com/office/officeart/2005/8/layout/orgChart1"/>
    <dgm:cxn modelId="{DED5DA62-BBC5-4AC4-95FB-8EEC6639E716}" type="presParOf" srcId="{6FD476D6-1BC5-4D4D-9457-722D955B9469}" destId="{F8AD3ECE-B0EF-4C2A-BD6F-3A585A3D7CD7}" srcOrd="1" destOrd="0" presId="urn:microsoft.com/office/officeart/2005/8/layout/orgChart1"/>
    <dgm:cxn modelId="{1FEC7754-8161-4581-AFF4-38EAED0177AB}" type="presParOf" srcId="{F8AD3ECE-B0EF-4C2A-BD6F-3A585A3D7CD7}" destId="{C7A0BB2C-C761-4A4B-BEFB-56D5A5CE9A80}" srcOrd="0" destOrd="0" presId="urn:microsoft.com/office/officeart/2005/8/layout/orgChart1"/>
    <dgm:cxn modelId="{D77AA42C-B066-4279-88FE-6DA10F91B2AB}" type="presParOf" srcId="{C7A0BB2C-C761-4A4B-BEFB-56D5A5CE9A80}" destId="{5C797374-053F-4E99-AEA3-37184C036D14}" srcOrd="0" destOrd="0" presId="urn:microsoft.com/office/officeart/2005/8/layout/orgChart1"/>
    <dgm:cxn modelId="{3070FB41-B5D4-46F0-B043-AC705EF416B0}" type="presParOf" srcId="{C7A0BB2C-C761-4A4B-BEFB-56D5A5CE9A80}" destId="{22C52079-F62A-4660-B652-153F0916EA96}" srcOrd="1" destOrd="0" presId="urn:microsoft.com/office/officeart/2005/8/layout/orgChart1"/>
    <dgm:cxn modelId="{D27D40B1-4EAB-40AE-8B96-563497A02BF9}" type="presParOf" srcId="{F8AD3ECE-B0EF-4C2A-BD6F-3A585A3D7CD7}" destId="{67DB7D0D-4274-4361-8F49-0DECF6D7AAA1}" srcOrd="1" destOrd="0" presId="urn:microsoft.com/office/officeart/2005/8/layout/orgChart1"/>
    <dgm:cxn modelId="{CD9B2C67-BE77-4FB1-8C33-788753164CE4}" type="presParOf" srcId="{F8AD3ECE-B0EF-4C2A-BD6F-3A585A3D7CD7}" destId="{A1DDE222-D14D-4861-A803-A6DC40BBF562}" srcOrd="2" destOrd="0" presId="urn:microsoft.com/office/officeart/2005/8/layout/orgChart1"/>
    <dgm:cxn modelId="{BBA4643B-14FA-4E53-B3BA-4AFF1E0F80F9}" type="presParOf" srcId="{6FD476D6-1BC5-4D4D-9457-722D955B9469}" destId="{2930A284-F6FA-4C7F-BF26-67D769E9C863}" srcOrd="2" destOrd="0" presId="urn:microsoft.com/office/officeart/2005/8/layout/orgChart1"/>
    <dgm:cxn modelId="{67DFA491-D4BA-4D02-9A1C-328C5597BCDE}" type="presParOf" srcId="{6FD476D6-1BC5-4D4D-9457-722D955B9469}" destId="{4C746E20-0989-4E4A-B9AD-9E7CFC57F805}" srcOrd="3" destOrd="0" presId="urn:microsoft.com/office/officeart/2005/8/layout/orgChart1"/>
    <dgm:cxn modelId="{9B51760F-6EFC-4AA9-93C7-F62E685AA298}" type="presParOf" srcId="{4C746E20-0989-4E4A-B9AD-9E7CFC57F805}" destId="{A9D17EAA-A9DA-4AC8-9FE6-0FF990D8A1D8}" srcOrd="0" destOrd="0" presId="urn:microsoft.com/office/officeart/2005/8/layout/orgChart1"/>
    <dgm:cxn modelId="{624DAE76-B880-44E2-BC9D-2286FE51A982}" type="presParOf" srcId="{A9D17EAA-A9DA-4AC8-9FE6-0FF990D8A1D8}" destId="{A3D74174-1EBF-4C0C-BDA0-799861E2E7E6}" srcOrd="0" destOrd="0" presId="urn:microsoft.com/office/officeart/2005/8/layout/orgChart1"/>
    <dgm:cxn modelId="{C948D2C0-BA6F-4AD6-BCC5-4436E9B8B655}" type="presParOf" srcId="{A9D17EAA-A9DA-4AC8-9FE6-0FF990D8A1D8}" destId="{C77CFF15-9709-4A2B-A44D-AC456ACA327A}" srcOrd="1" destOrd="0" presId="urn:microsoft.com/office/officeart/2005/8/layout/orgChart1"/>
    <dgm:cxn modelId="{07711B22-C3C9-4185-ADEB-B41AC1F5C1B8}" type="presParOf" srcId="{4C746E20-0989-4E4A-B9AD-9E7CFC57F805}" destId="{289345F4-BEB4-4A61-B58B-E8B6DA2045DD}" srcOrd="1" destOrd="0" presId="urn:microsoft.com/office/officeart/2005/8/layout/orgChart1"/>
    <dgm:cxn modelId="{242938AB-0A30-46E1-B3F5-62888CE6538C}" type="presParOf" srcId="{4C746E20-0989-4E4A-B9AD-9E7CFC57F805}" destId="{105A62D8-453E-4376-B457-C149CB8170BD}" srcOrd="2" destOrd="0" presId="urn:microsoft.com/office/officeart/2005/8/layout/orgChart1"/>
    <dgm:cxn modelId="{7DB436B6-0B07-4DE4-971B-E1A5E20B09CA}" type="presParOf" srcId="{238515EF-0481-4D4A-B90F-74C668F8D8E1}" destId="{097A88A3-3D19-497F-90B0-E8B4BD8BD578}" srcOrd="2" destOrd="0" presId="urn:microsoft.com/office/officeart/2005/8/layout/orgChart1"/>
  </dgm:cxnLst>
  <dgm:bg>
    <a:effectLst>
      <a:outerShdw blurRad="63500" sx="102000" sy="102000" algn="ctr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DF390F2-A28C-4685-A515-61B0A550D243}" type="doc">
      <dgm:prSet loTypeId="urn:microsoft.com/office/officeart/2005/8/layout/pyramid2" loCatId="list" qsTypeId="urn:microsoft.com/office/officeart/2005/8/quickstyle/3d1" qsCatId="3D" csTypeId="urn:microsoft.com/office/officeart/2005/8/colors/accent3_5" csCatId="accent3" phldr="1"/>
      <dgm:spPr/>
    </dgm:pt>
    <dgm:pt modelId="{F0E47806-44A3-41A3-9A6B-756FE46656A7}">
      <dgm:prSet phldrT="[Текст]" custT="1"/>
      <dgm:spPr/>
      <dgm:t>
        <a:bodyPr/>
        <a:lstStyle/>
        <a:p>
          <a:r>
            <a:rPr lang="ru-RU" sz="1600" i="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Синкретичные аффиксы </a:t>
          </a:r>
          <a:r>
            <a:rPr lang="ru-RU" sz="1200" dirty="0" smtClean="0"/>
            <a:t>– </a:t>
          </a:r>
          <a:r>
            <a:rPr lang="ru-RU" sz="1300" dirty="0" smtClean="0"/>
            <a:t>словоизменительные + словообразовательные. </a:t>
          </a:r>
          <a:endParaRPr lang="ru-RU" sz="1300" dirty="0"/>
        </a:p>
      </dgm:t>
    </dgm:pt>
    <dgm:pt modelId="{DAD5E57F-E316-4740-BA85-C97ABA7EDC76}" type="parTrans" cxnId="{E18FAF8A-F9E4-41E9-9751-AF2C8C6A4385}">
      <dgm:prSet/>
      <dgm:spPr/>
      <dgm:t>
        <a:bodyPr/>
        <a:lstStyle/>
        <a:p>
          <a:endParaRPr lang="ru-RU"/>
        </a:p>
      </dgm:t>
    </dgm:pt>
    <dgm:pt modelId="{4F8B65DC-7F4B-4F13-8E4F-10AE3C524CDB}" type="sibTrans" cxnId="{E18FAF8A-F9E4-41E9-9751-AF2C8C6A4385}">
      <dgm:prSet/>
      <dgm:spPr/>
      <dgm:t>
        <a:bodyPr/>
        <a:lstStyle/>
        <a:p>
          <a:endParaRPr lang="ru-RU"/>
        </a:p>
      </dgm:t>
    </dgm:pt>
    <dgm:pt modelId="{2A8A6839-27E6-4CA4-A0ED-D15D064CEB08}">
      <dgm:prSet phldrT="[Текст]" custT="1"/>
      <dgm:spPr/>
      <dgm:t>
        <a:bodyPr/>
        <a:lstStyle/>
        <a:p>
          <a:r>
            <a:rPr lang="ru-RU" sz="2100" smtClean="0"/>
            <a:t>Пример: </a:t>
          </a:r>
          <a:r>
            <a:rPr lang="ru-RU" sz="1400" smtClean="0"/>
            <a:t>прист. </a:t>
          </a:r>
          <a:r>
            <a:rPr lang="ru-RU" sz="1400" i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с-</a:t>
          </a:r>
          <a:r>
            <a:rPr lang="ru-RU" sz="1400" smtClean="0"/>
            <a:t> в слове «</a:t>
          </a:r>
          <a:r>
            <a:rPr lang="ru-RU" sz="1400" i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списать</a:t>
          </a:r>
          <a:r>
            <a:rPr lang="ru-RU" sz="1400" smtClean="0"/>
            <a:t>»</a:t>
          </a:r>
          <a:endParaRPr lang="ru-RU" sz="1400" dirty="0"/>
        </a:p>
      </dgm:t>
    </dgm:pt>
    <dgm:pt modelId="{A903B0C8-A5DA-468B-9B0F-88E0A0046B50}" type="parTrans" cxnId="{3578C0E3-FDB2-4C54-86DB-A273C0177865}">
      <dgm:prSet/>
      <dgm:spPr/>
      <dgm:t>
        <a:bodyPr/>
        <a:lstStyle/>
        <a:p>
          <a:endParaRPr lang="ru-RU"/>
        </a:p>
      </dgm:t>
    </dgm:pt>
    <dgm:pt modelId="{A87554EF-EDF3-4938-B810-C28E689854C2}" type="sibTrans" cxnId="{3578C0E3-FDB2-4C54-86DB-A273C0177865}">
      <dgm:prSet/>
      <dgm:spPr/>
      <dgm:t>
        <a:bodyPr/>
        <a:lstStyle/>
        <a:p>
          <a:endParaRPr lang="ru-RU"/>
        </a:p>
      </dgm:t>
    </dgm:pt>
    <dgm:pt modelId="{838E058F-01A2-47A9-AA3C-F7FEBADA877E}" type="pres">
      <dgm:prSet presAssocID="{9DF390F2-A28C-4685-A515-61B0A550D243}" presName="compositeShape" presStyleCnt="0">
        <dgm:presLayoutVars>
          <dgm:dir/>
          <dgm:resizeHandles/>
        </dgm:presLayoutVars>
      </dgm:prSet>
      <dgm:spPr/>
    </dgm:pt>
    <dgm:pt modelId="{0486E50B-C569-4050-B9A7-1DB826AD8BC2}" type="pres">
      <dgm:prSet presAssocID="{9DF390F2-A28C-4685-A515-61B0A550D243}" presName="pyramid" presStyleLbl="node1" presStyleIdx="0" presStyleCnt="1"/>
      <dgm:spPr/>
    </dgm:pt>
    <dgm:pt modelId="{4B7D5917-83D3-44AF-BFF5-3A74292F49C3}" type="pres">
      <dgm:prSet presAssocID="{9DF390F2-A28C-4685-A515-61B0A550D243}" presName="theList" presStyleCnt="0"/>
      <dgm:spPr/>
    </dgm:pt>
    <dgm:pt modelId="{2FED2210-1AC3-4625-B1C6-BF68021DBD90}" type="pres">
      <dgm:prSet presAssocID="{F0E47806-44A3-41A3-9A6B-756FE46656A7}" presName="aNode" presStyleLbl="fgAcc1" presStyleIdx="0" presStyleCnt="2" custScaleX="107657" custScaleY="1038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E72529-EFCD-4089-9B27-9CAF2AD84DF9}" type="pres">
      <dgm:prSet presAssocID="{F0E47806-44A3-41A3-9A6B-756FE46656A7}" presName="aSpace" presStyleCnt="0"/>
      <dgm:spPr/>
    </dgm:pt>
    <dgm:pt modelId="{2AF5496E-C46F-4A07-9F5A-3F2814B3F76B}" type="pres">
      <dgm:prSet presAssocID="{2A8A6839-27E6-4CA4-A0ED-D15D064CEB08}" presName="aNode" presStyleLbl="fgAcc1" presStyleIdx="1" presStyleCnt="2" custScaleX="109207" custScaleY="74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8C0DA-E842-4350-B72F-CA4CACC96822}" type="pres">
      <dgm:prSet presAssocID="{2A8A6839-27E6-4CA4-A0ED-D15D064CEB08}" presName="aSpace" presStyleCnt="0"/>
      <dgm:spPr/>
    </dgm:pt>
  </dgm:ptLst>
  <dgm:cxnLst>
    <dgm:cxn modelId="{3578C0E3-FDB2-4C54-86DB-A273C0177865}" srcId="{9DF390F2-A28C-4685-A515-61B0A550D243}" destId="{2A8A6839-27E6-4CA4-A0ED-D15D064CEB08}" srcOrd="1" destOrd="0" parTransId="{A903B0C8-A5DA-468B-9B0F-88E0A0046B50}" sibTransId="{A87554EF-EDF3-4938-B810-C28E689854C2}"/>
    <dgm:cxn modelId="{627E82CE-5017-45C5-8D0C-F5A7A9D74AB1}" type="presOf" srcId="{9DF390F2-A28C-4685-A515-61B0A550D243}" destId="{838E058F-01A2-47A9-AA3C-F7FEBADA877E}" srcOrd="0" destOrd="0" presId="urn:microsoft.com/office/officeart/2005/8/layout/pyramid2"/>
    <dgm:cxn modelId="{F4AA3CCD-7519-455C-9A60-EC102B514D06}" type="presOf" srcId="{2A8A6839-27E6-4CA4-A0ED-D15D064CEB08}" destId="{2AF5496E-C46F-4A07-9F5A-3F2814B3F76B}" srcOrd="0" destOrd="0" presId="urn:microsoft.com/office/officeart/2005/8/layout/pyramid2"/>
    <dgm:cxn modelId="{15B9CC1C-889A-4B67-804F-8BD0EB3DB0B4}" type="presOf" srcId="{F0E47806-44A3-41A3-9A6B-756FE46656A7}" destId="{2FED2210-1AC3-4625-B1C6-BF68021DBD90}" srcOrd="0" destOrd="0" presId="urn:microsoft.com/office/officeart/2005/8/layout/pyramid2"/>
    <dgm:cxn modelId="{E18FAF8A-F9E4-41E9-9751-AF2C8C6A4385}" srcId="{9DF390F2-A28C-4685-A515-61B0A550D243}" destId="{F0E47806-44A3-41A3-9A6B-756FE46656A7}" srcOrd="0" destOrd="0" parTransId="{DAD5E57F-E316-4740-BA85-C97ABA7EDC76}" sibTransId="{4F8B65DC-7F4B-4F13-8E4F-10AE3C524CDB}"/>
    <dgm:cxn modelId="{1A67C685-B0E0-46F0-BEC0-D7E9DB1C69EA}" type="presParOf" srcId="{838E058F-01A2-47A9-AA3C-F7FEBADA877E}" destId="{0486E50B-C569-4050-B9A7-1DB826AD8BC2}" srcOrd="0" destOrd="0" presId="urn:microsoft.com/office/officeart/2005/8/layout/pyramid2"/>
    <dgm:cxn modelId="{E5A7D598-D04B-44FB-BBFC-FD2CB792FC6B}" type="presParOf" srcId="{838E058F-01A2-47A9-AA3C-F7FEBADA877E}" destId="{4B7D5917-83D3-44AF-BFF5-3A74292F49C3}" srcOrd="1" destOrd="0" presId="urn:microsoft.com/office/officeart/2005/8/layout/pyramid2"/>
    <dgm:cxn modelId="{6FEEE4DF-C8E8-43DF-A50D-DFFB7D4F4C86}" type="presParOf" srcId="{4B7D5917-83D3-44AF-BFF5-3A74292F49C3}" destId="{2FED2210-1AC3-4625-B1C6-BF68021DBD90}" srcOrd="0" destOrd="0" presId="urn:microsoft.com/office/officeart/2005/8/layout/pyramid2"/>
    <dgm:cxn modelId="{593317AC-3E98-49BB-B221-00E16EE5160D}" type="presParOf" srcId="{4B7D5917-83D3-44AF-BFF5-3A74292F49C3}" destId="{BEE72529-EFCD-4089-9B27-9CAF2AD84DF9}" srcOrd="1" destOrd="0" presId="urn:microsoft.com/office/officeart/2005/8/layout/pyramid2"/>
    <dgm:cxn modelId="{99510E47-3989-4EF6-B9B9-14275A89E10C}" type="presParOf" srcId="{4B7D5917-83D3-44AF-BFF5-3A74292F49C3}" destId="{2AF5496E-C46F-4A07-9F5A-3F2814B3F76B}" srcOrd="2" destOrd="0" presId="urn:microsoft.com/office/officeart/2005/8/layout/pyramid2"/>
    <dgm:cxn modelId="{AF908986-21CD-478D-8837-02018D823576}" type="presParOf" srcId="{4B7D5917-83D3-44AF-BFF5-3A74292F49C3}" destId="{2368C0DA-E842-4350-B72F-CA4CACC96822}" srcOrd="3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0235EAC-55B5-424D-8FC0-AE5BD36EF904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D5089CF7-FDCE-4690-975A-0162C25A3AB5}">
      <dgm:prSet phldrT="[Текст]" custT="1"/>
      <dgm:spPr/>
      <dgm:t>
        <a:bodyPr/>
        <a:lstStyle/>
        <a:p>
          <a:r>
            <a:rPr lang="ru-RU" sz="2800" dirty="0" smtClean="0"/>
            <a:t>(по частотности)</a:t>
          </a:r>
          <a:endParaRPr lang="ru-RU" sz="2800" dirty="0"/>
        </a:p>
      </dgm:t>
    </dgm:pt>
    <dgm:pt modelId="{57BE0366-EDE5-4FA0-9306-B1FA4F1C27D1}" type="parTrans" cxnId="{2012FFFC-157C-41B5-85C7-0A6D2466B64D}">
      <dgm:prSet/>
      <dgm:spPr/>
      <dgm:t>
        <a:bodyPr/>
        <a:lstStyle/>
        <a:p>
          <a:endParaRPr lang="ru-RU"/>
        </a:p>
      </dgm:t>
    </dgm:pt>
    <dgm:pt modelId="{8220072A-1922-4012-9CA2-8F98A668AF3A}" type="sibTrans" cxnId="{2012FFFC-157C-41B5-85C7-0A6D2466B64D}">
      <dgm:prSet/>
      <dgm:spPr/>
      <dgm:t>
        <a:bodyPr/>
        <a:lstStyle/>
        <a:p>
          <a:endParaRPr lang="ru-RU"/>
        </a:p>
      </dgm:t>
    </dgm:pt>
    <dgm:pt modelId="{D8C025EC-7EC9-40C8-8515-F0D47B583DDE}">
      <dgm:prSet phldrT="[Текст]" custT="1"/>
      <dgm:spPr/>
      <dgm:t>
        <a:bodyPr/>
        <a:lstStyle/>
        <a:p>
          <a:r>
            <a:rPr lang="ru-RU" sz="2000" dirty="0" smtClean="0"/>
            <a:t>Регулярные</a:t>
          </a:r>
          <a:endParaRPr lang="ru-RU" sz="2500" dirty="0"/>
        </a:p>
      </dgm:t>
    </dgm:pt>
    <dgm:pt modelId="{B1E67604-AFFC-4D3C-BF2B-D441B11CA61A}" type="parTrans" cxnId="{795FCE07-C96C-4122-8188-0F2158D13D47}">
      <dgm:prSet/>
      <dgm:spPr/>
      <dgm:t>
        <a:bodyPr/>
        <a:lstStyle/>
        <a:p>
          <a:endParaRPr lang="ru-RU"/>
        </a:p>
      </dgm:t>
    </dgm:pt>
    <dgm:pt modelId="{055807F2-CE15-4DB2-A47D-EA87C6FDFB2F}" type="sibTrans" cxnId="{795FCE07-C96C-4122-8188-0F2158D13D47}">
      <dgm:prSet/>
      <dgm:spPr/>
      <dgm:t>
        <a:bodyPr/>
        <a:lstStyle/>
        <a:p>
          <a:endParaRPr lang="ru-RU"/>
        </a:p>
      </dgm:t>
    </dgm:pt>
    <dgm:pt modelId="{3E8C8B4C-6B2A-4989-90BE-D8C407F7F7E3}">
      <dgm:prSet phldrT="[Текст]" custT="1"/>
      <dgm:spPr/>
      <dgm:t>
        <a:bodyPr/>
        <a:lstStyle/>
        <a:p>
          <a:r>
            <a:rPr lang="ru-RU" sz="2000" dirty="0" smtClean="0"/>
            <a:t>Нерегулярные</a:t>
          </a:r>
          <a:endParaRPr lang="ru-RU" sz="2500" dirty="0"/>
        </a:p>
      </dgm:t>
    </dgm:pt>
    <dgm:pt modelId="{DF6D585E-EF8F-4B86-832E-D145ACF14BCE}" type="parTrans" cxnId="{6C8CD687-1869-418E-AF49-3B995F23E3D7}">
      <dgm:prSet/>
      <dgm:spPr/>
      <dgm:t>
        <a:bodyPr/>
        <a:lstStyle/>
        <a:p>
          <a:endParaRPr lang="ru-RU"/>
        </a:p>
      </dgm:t>
    </dgm:pt>
    <dgm:pt modelId="{8D9F1B34-D817-4830-9EEE-8E8C97D421C9}" type="sibTrans" cxnId="{6C8CD687-1869-418E-AF49-3B995F23E3D7}">
      <dgm:prSet/>
      <dgm:spPr/>
      <dgm:t>
        <a:bodyPr/>
        <a:lstStyle/>
        <a:p>
          <a:endParaRPr lang="ru-RU"/>
        </a:p>
      </dgm:t>
    </dgm:pt>
    <dgm:pt modelId="{F15BD91A-7C82-43CD-941E-546BB7014DFE}">
      <dgm:prSet phldrT="[Текст]" custT="1"/>
      <dgm:spPr/>
      <dgm:t>
        <a:bodyPr/>
        <a:lstStyle/>
        <a:p>
          <a:r>
            <a:rPr lang="ru-RU" sz="2000" dirty="0" smtClean="0"/>
            <a:t>Уникальные</a:t>
          </a:r>
          <a:br>
            <a:rPr lang="ru-RU" sz="2000" dirty="0" smtClean="0"/>
          </a:br>
          <a:r>
            <a:rPr lang="ru-RU" sz="2000" dirty="0" smtClean="0"/>
            <a:t>(</a:t>
          </a:r>
          <a:r>
            <a:rPr lang="ru-RU" sz="2000" u="sng" dirty="0" err="1" smtClean="0"/>
            <a:t>унификсы</a:t>
          </a:r>
          <a:r>
            <a:rPr lang="ru-RU" sz="2000" dirty="0" smtClean="0"/>
            <a:t>)</a:t>
          </a:r>
          <a:endParaRPr lang="ru-RU" sz="3000" dirty="0"/>
        </a:p>
      </dgm:t>
    </dgm:pt>
    <dgm:pt modelId="{F0E182EF-3881-4F46-AFCC-BD9E14989676}" type="parTrans" cxnId="{70F50125-580C-4D13-ACED-DC85FA063655}">
      <dgm:prSet/>
      <dgm:spPr/>
      <dgm:t>
        <a:bodyPr/>
        <a:lstStyle/>
        <a:p>
          <a:endParaRPr lang="ru-RU"/>
        </a:p>
      </dgm:t>
    </dgm:pt>
    <dgm:pt modelId="{EF74F0B0-9B2A-4E69-8DF9-98547878AB3B}" type="sibTrans" cxnId="{70F50125-580C-4D13-ACED-DC85FA063655}">
      <dgm:prSet/>
      <dgm:spPr/>
      <dgm:t>
        <a:bodyPr/>
        <a:lstStyle/>
        <a:p>
          <a:endParaRPr lang="ru-RU"/>
        </a:p>
      </dgm:t>
    </dgm:pt>
    <dgm:pt modelId="{2CBA494B-11EC-4C68-A165-C7CCDD22E348}" type="pres">
      <dgm:prSet presAssocID="{80235EAC-55B5-424D-8FC0-AE5BD36EF90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F3A152-537F-4A51-9BD5-AA741D9C0806}" type="pres">
      <dgm:prSet presAssocID="{D5089CF7-FDCE-4690-975A-0162C25A3AB5}" presName="root1" presStyleCnt="0"/>
      <dgm:spPr/>
    </dgm:pt>
    <dgm:pt modelId="{FB8B980C-9FAD-4622-915A-968511A30FA9}" type="pres">
      <dgm:prSet presAssocID="{D5089CF7-FDCE-4690-975A-0162C25A3AB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217885-1C68-4613-AEDA-994D3E0DD494}" type="pres">
      <dgm:prSet presAssocID="{D5089CF7-FDCE-4690-975A-0162C25A3AB5}" presName="level2hierChild" presStyleCnt="0"/>
      <dgm:spPr/>
    </dgm:pt>
    <dgm:pt modelId="{5284D5A7-B5AD-436A-A566-E286F80C2D76}" type="pres">
      <dgm:prSet presAssocID="{B1E67604-AFFC-4D3C-BF2B-D441B11CA61A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EB5EEF7D-EE92-4B5F-B22F-F02C6D0AD3AB}" type="pres">
      <dgm:prSet presAssocID="{B1E67604-AFFC-4D3C-BF2B-D441B11CA61A}" presName="connTx" presStyleLbl="parChTrans1D2" presStyleIdx="0" presStyleCnt="3"/>
      <dgm:spPr/>
      <dgm:t>
        <a:bodyPr/>
        <a:lstStyle/>
        <a:p>
          <a:endParaRPr lang="ru-RU"/>
        </a:p>
      </dgm:t>
    </dgm:pt>
    <dgm:pt modelId="{322A3473-F05E-4A6C-8570-D5403D011952}" type="pres">
      <dgm:prSet presAssocID="{D8C025EC-7EC9-40C8-8515-F0D47B583DDE}" presName="root2" presStyleCnt="0"/>
      <dgm:spPr/>
    </dgm:pt>
    <dgm:pt modelId="{319A7922-66B1-4B79-8801-937A97422B41}" type="pres">
      <dgm:prSet presAssocID="{D8C025EC-7EC9-40C8-8515-F0D47B583DD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3658E1-E776-4C29-8FF9-8144E81C210E}" type="pres">
      <dgm:prSet presAssocID="{D8C025EC-7EC9-40C8-8515-F0D47B583DDE}" presName="level3hierChild" presStyleCnt="0"/>
      <dgm:spPr/>
    </dgm:pt>
    <dgm:pt modelId="{EC8ACC23-3C51-4587-B029-A5AB95A49966}" type="pres">
      <dgm:prSet presAssocID="{DF6D585E-EF8F-4B86-832E-D145ACF14BCE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11B75810-10D3-48EC-9B5E-3D9430FE25EE}" type="pres">
      <dgm:prSet presAssocID="{DF6D585E-EF8F-4B86-832E-D145ACF14BCE}" presName="connTx" presStyleLbl="parChTrans1D2" presStyleIdx="1" presStyleCnt="3"/>
      <dgm:spPr/>
      <dgm:t>
        <a:bodyPr/>
        <a:lstStyle/>
        <a:p>
          <a:endParaRPr lang="ru-RU"/>
        </a:p>
      </dgm:t>
    </dgm:pt>
    <dgm:pt modelId="{58F2C058-5109-47DC-ABB8-EFD0AF893A99}" type="pres">
      <dgm:prSet presAssocID="{3E8C8B4C-6B2A-4989-90BE-D8C407F7F7E3}" presName="root2" presStyleCnt="0"/>
      <dgm:spPr/>
    </dgm:pt>
    <dgm:pt modelId="{7B04C367-BADE-441F-AA8A-57AB70DD7AB3}" type="pres">
      <dgm:prSet presAssocID="{3E8C8B4C-6B2A-4989-90BE-D8C407F7F7E3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AF2DE1-3394-443D-A8D6-CB1CE87C54D5}" type="pres">
      <dgm:prSet presAssocID="{3E8C8B4C-6B2A-4989-90BE-D8C407F7F7E3}" presName="level3hierChild" presStyleCnt="0"/>
      <dgm:spPr/>
    </dgm:pt>
    <dgm:pt modelId="{D5F53A83-B7F2-4A5D-9138-5358464026F0}" type="pres">
      <dgm:prSet presAssocID="{F0E182EF-3881-4F46-AFCC-BD9E14989676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35FA8035-5DCF-4E4E-A455-5C4E7F0FCB64}" type="pres">
      <dgm:prSet presAssocID="{F0E182EF-3881-4F46-AFCC-BD9E14989676}" presName="connTx" presStyleLbl="parChTrans1D2" presStyleIdx="2" presStyleCnt="3"/>
      <dgm:spPr/>
      <dgm:t>
        <a:bodyPr/>
        <a:lstStyle/>
        <a:p>
          <a:endParaRPr lang="ru-RU"/>
        </a:p>
      </dgm:t>
    </dgm:pt>
    <dgm:pt modelId="{DBD8E2AC-72FF-44D4-9191-ABAEA19383F3}" type="pres">
      <dgm:prSet presAssocID="{F15BD91A-7C82-43CD-941E-546BB7014DFE}" presName="root2" presStyleCnt="0"/>
      <dgm:spPr/>
    </dgm:pt>
    <dgm:pt modelId="{FAE39FC0-B26D-4DA7-A281-83BE977A8B77}" type="pres">
      <dgm:prSet presAssocID="{F15BD91A-7C82-43CD-941E-546BB7014DFE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54AF07-6D3C-49A1-A0FB-067ACBBF2497}" type="pres">
      <dgm:prSet presAssocID="{F15BD91A-7C82-43CD-941E-546BB7014DFE}" presName="level3hierChild" presStyleCnt="0"/>
      <dgm:spPr/>
    </dgm:pt>
  </dgm:ptLst>
  <dgm:cxnLst>
    <dgm:cxn modelId="{7BE86BA7-184C-4CC5-816B-3D22EA9740D8}" type="presOf" srcId="{F15BD91A-7C82-43CD-941E-546BB7014DFE}" destId="{FAE39FC0-B26D-4DA7-A281-83BE977A8B77}" srcOrd="0" destOrd="0" presId="urn:microsoft.com/office/officeart/2008/layout/HorizontalMultiLevelHierarchy"/>
    <dgm:cxn modelId="{FF5861AD-F7E4-4554-A43A-C7041468A639}" type="presOf" srcId="{D8C025EC-7EC9-40C8-8515-F0D47B583DDE}" destId="{319A7922-66B1-4B79-8801-937A97422B41}" srcOrd="0" destOrd="0" presId="urn:microsoft.com/office/officeart/2008/layout/HorizontalMultiLevelHierarchy"/>
    <dgm:cxn modelId="{0324E5D6-E54A-4768-A9F8-047C12D69428}" type="presOf" srcId="{B1E67604-AFFC-4D3C-BF2B-D441B11CA61A}" destId="{EB5EEF7D-EE92-4B5F-B22F-F02C6D0AD3AB}" srcOrd="1" destOrd="0" presId="urn:microsoft.com/office/officeart/2008/layout/HorizontalMultiLevelHierarchy"/>
    <dgm:cxn modelId="{8621208F-1836-4E7E-B8BA-4E86FF045F16}" type="presOf" srcId="{DF6D585E-EF8F-4B86-832E-D145ACF14BCE}" destId="{11B75810-10D3-48EC-9B5E-3D9430FE25EE}" srcOrd="1" destOrd="0" presId="urn:microsoft.com/office/officeart/2008/layout/HorizontalMultiLevelHierarchy"/>
    <dgm:cxn modelId="{6C8CD687-1869-418E-AF49-3B995F23E3D7}" srcId="{D5089CF7-FDCE-4690-975A-0162C25A3AB5}" destId="{3E8C8B4C-6B2A-4989-90BE-D8C407F7F7E3}" srcOrd="1" destOrd="0" parTransId="{DF6D585E-EF8F-4B86-832E-D145ACF14BCE}" sibTransId="{8D9F1B34-D817-4830-9EEE-8E8C97D421C9}"/>
    <dgm:cxn modelId="{325432C0-5FD9-4B62-B435-576A5A889AB7}" type="presOf" srcId="{F0E182EF-3881-4F46-AFCC-BD9E14989676}" destId="{D5F53A83-B7F2-4A5D-9138-5358464026F0}" srcOrd="0" destOrd="0" presId="urn:microsoft.com/office/officeart/2008/layout/HorizontalMultiLevelHierarchy"/>
    <dgm:cxn modelId="{1BC08717-EE84-454E-B00E-D8A2D05755D3}" type="presOf" srcId="{DF6D585E-EF8F-4B86-832E-D145ACF14BCE}" destId="{EC8ACC23-3C51-4587-B029-A5AB95A49966}" srcOrd="0" destOrd="0" presId="urn:microsoft.com/office/officeart/2008/layout/HorizontalMultiLevelHierarchy"/>
    <dgm:cxn modelId="{795FCE07-C96C-4122-8188-0F2158D13D47}" srcId="{D5089CF7-FDCE-4690-975A-0162C25A3AB5}" destId="{D8C025EC-7EC9-40C8-8515-F0D47B583DDE}" srcOrd="0" destOrd="0" parTransId="{B1E67604-AFFC-4D3C-BF2B-D441B11CA61A}" sibTransId="{055807F2-CE15-4DB2-A47D-EA87C6FDFB2F}"/>
    <dgm:cxn modelId="{70F50125-580C-4D13-ACED-DC85FA063655}" srcId="{D5089CF7-FDCE-4690-975A-0162C25A3AB5}" destId="{F15BD91A-7C82-43CD-941E-546BB7014DFE}" srcOrd="2" destOrd="0" parTransId="{F0E182EF-3881-4F46-AFCC-BD9E14989676}" sibTransId="{EF74F0B0-9B2A-4E69-8DF9-98547878AB3B}"/>
    <dgm:cxn modelId="{08286158-002A-453A-BA1B-374B0836DA79}" type="presOf" srcId="{F0E182EF-3881-4F46-AFCC-BD9E14989676}" destId="{35FA8035-5DCF-4E4E-A455-5C4E7F0FCB64}" srcOrd="1" destOrd="0" presId="urn:microsoft.com/office/officeart/2008/layout/HorizontalMultiLevelHierarchy"/>
    <dgm:cxn modelId="{A7D30632-50F8-41DE-A5BB-9EA1329AC56F}" type="presOf" srcId="{3E8C8B4C-6B2A-4989-90BE-D8C407F7F7E3}" destId="{7B04C367-BADE-441F-AA8A-57AB70DD7AB3}" srcOrd="0" destOrd="0" presId="urn:microsoft.com/office/officeart/2008/layout/HorizontalMultiLevelHierarchy"/>
    <dgm:cxn modelId="{2012FFFC-157C-41B5-85C7-0A6D2466B64D}" srcId="{80235EAC-55B5-424D-8FC0-AE5BD36EF904}" destId="{D5089CF7-FDCE-4690-975A-0162C25A3AB5}" srcOrd="0" destOrd="0" parTransId="{57BE0366-EDE5-4FA0-9306-B1FA4F1C27D1}" sibTransId="{8220072A-1922-4012-9CA2-8F98A668AF3A}"/>
    <dgm:cxn modelId="{005798E3-2F51-4333-B90F-C3A402F2726A}" type="presOf" srcId="{B1E67604-AFFC-4D3C-BF2B-D441B11CA61A}" destId="{5284D5A7-B5AD-436A-A566-E286F80C2D76}" srcOrd="0" destOrd="0" presId="urn:microsoft.com/office/officeart/2008/layout/HorizontalMultiLevelHierarchy"/>
    <dgm:cxn modelId="{95D0EFA8-4589-426B-8E49-FF7F0C18673F}" type="presOf" srcId="{80235EAC-55B5-424D-8FC0-AE5BD36EF904}" destId="{2CBA494B-11EC-4C68-A165-C7CCDD22E348}" srcOrd="0" destOrd="0" presId="urn:microsoft.com/office/officeart/2008/layout/HorizontalMultiLevelHierarchy"/>
    <dgm:cxn modelId="{D21FCFA0-D691-4BE2-83EE-E5E18EDA45DE}" type="presOf" srcId="{D5089CF7-FDCE-4690-975A-0162C25A3AB5}" destId="{FB8B980C-9FAD-4622-915A-968511A30FA9}" srcOrd="0" destOrd="0" presId="urn:microsoft.com/office/officeart/2008/layout/HorizontalMultiLevelHierarchy"/>
    <dgm:cxn modelId="{EEAFC216-5F7B-42D6-863A-7C663FE534EA}" type="presParOf" srcId="{2CBA494B-11EC-4C68-A165-C7CCDD22E348}" destId="{34F3A152-537F-4A51-9BD5-AA741D9C0806}" srcOrd="0" destOrd="0" presId="urn:microsoft.com/office/officeart/2008/layout/HorizontalMultiLevelHierarchy"/>
    <dgm:cxn modelId="{A1A5195B-C3F7-49CE-A10F-3883D13E2951}" type="presParOf" srcId="{34F3A152-537F-4A51-9BD5-AA741D9C0806}" destId="{FB8B980C-9FAD-4622-915A-968511A30FA9}" srcOrd="0" destOrd="0" presId="urn:microsoft.com/office/officeart/2008/layout/HorizontalMultiLevelHierarchy"/>
    <dgm:cxn modelId="{0FB2E07F-4CE6-48E5-8EC6-CAEA4E93E774}" type="presParOf" srcId="{34F3A152-537F-4A51-9BD5-AA741D9C0806}" destId="{6D217885-1C68-4613-AEDA-994D3E0DD494}" srcOrd="1" destOrd="0" presId="urn:microsoft.com/office/officeart/2008/layout/HorizontalMultiLevelHierarchy"/>
    <dgm:cxn modelId="{7EF92B35-70EC-4375-A724-3231E79D10F1}" type="presParOf" srcId="{6D217885-1C68-4613-AEDA-994D3E0DD494}" destId="{5284D5A7-B5AD-436A-A566-E286F80C2D76}" srcOrd="0" destOrd="0" presId="urn:microsoft.com/office/officeart/2008/layout/HorizontalMultiLevelHierarchy"/>
    <dgm:cxn modelId="{D6669504-E8DC-4F79-9092-B89B46418777}" type="presParOf" srcId="{5284D5A7-B5AD-436A-A566-E286F80C2D76}" destId="{EB5EEF7D-EE92-4B5F-B22F-F02C6D0AD3AB}" srcOrd="0" destOrd="0" presId="urn:microsoft.com/office/officeart/2008/layout/HorizontalMultiLevelHierarchy"/>
    <dgm:cxn modelId="{1161D067-5340-42C9-AF78-15C7E1C293A5}" type="presParOf" srcId="{6D217885-1C68-4613-AEDA-994D3E0DD494}" destId="{322A3473-F05E-4A6C-8570-D5403D011952}" srcOrd="1" destOrd="0" presId="urn:microsoft.com/office/officeart/2008/layout/HorizontalMultiLevelHierarchy"/>
    <dgm:cxn modelId="{0C0E35CB-2D66-4E02-97B7-FD3F18F7FE95}" type="presParOf" srcId="{322A3473-F05E-4A6C-8570-D5403D011952}" destId="{319A7922-66B1-4B79-8801-937A97422B41}" srcOrd="0" destOrd="0" presId="urn:microsoft.com/office/officeart/2008/layout/HorizontalMultiLevelHierarchy"/>
    <dgm:cxn modelId="{28613B11-95BF-411E-BD99-5A627BB01B52}" type="presParOf" srcId="{322A3473-F05E-4A6C-8570-D5403D011952}" destId="{063658E1-E776-4C29-8FF9-8144E81C210E}" srcOrd="1" destOrd="0" presId="urn:microsoft.com/office/officeart/2008/layout/HorizontalMultiLevelHierarchy"/>
    <dgm:cxn modelId="{DA250BC4-0215-4D6E-A63B-A21E4E691DBD}" type="presParOf" srcId="{6D217885-1C68-4613-AEDA-994D3E0DD494}" destId="{EC8ACC23-3C51-4587-B029-A5AB95A49966}" srcOrd="2" destOrd="0" presId="urn:microsoft.com/office/officeart/2008/layout/HorizontalMultiLevelHierarchy"/>
    <dgm:cxn modelId="{14704B66-C672-4B84-9CE5-D1C8599F79B3}" type="presParOf" srcId="{EC8ACC23-3C51-4587-B029-A5AB95A49966}" destId="{11B75810-10D3-48EC-9B5E-3D9430FE25EE}" srcOrd="0" destOrd="0" presId="urn:microsoft.com/office/officeart/2008/layout/HorizontalMultiLevelHierarchy"/>
    <dgm:cxn modelId="{9E93662F-D4D3-43F1-866E-0590ACF58F30}" type="presParOf" srcId="{6D217885-1C68-4613-AEDA-994D3E0DD494}" destId="{58F2C058-5109-47DC-ABB8-EFD0AF893A99}" srcOrd="3" destOrd="0" presId="urn:microsoft.com/office/officeart/2008/layout/HorizontalMultiLevelHierarchy"/>
    <dgm:cxn modelId="{6656DDE7-6A76-43D4-A96F-9DC54AF5A7B2}" type="presParOf" srcId="{58F2C058-5109-47DC-ABB8-EFD0AF893A99}" destId="{7B04C367-BADE-441F-AA8A-57AB70DD7AB3}" srcOrd="0" destOrd="0" presId="urn:microsoft.com/office/officeart/2008/layout/HorizontalMultiLevelHierarchy"/>
    <dgm:cxn modelId="{8A4F3CA6-4FA0-4251-BDCF-936D208AE343}" type="presParOf" srcId="{58F2C058-5109-47DC-ABB8-EFD0AF893A99}" destId="{8CAF2DE1-3394-443D-A8D6-CB1CE87C54D5}" srcOrd="1" destOrd="0" presId="urn:microsoft.com/office/officeart/2008/layout/HorizontalMultiLevelHierarchy"/>
    <dgm:cxn modelId="{4FF2D3D7-B74B-4BF1-BA6A-FBF24AD1C0B1}" type="presParOf" srcId="{6D217885-1C68-4613-AEDA-994D3E0DD494}" destId="{D5F53A83-B7F2-4A5D-9138-5358464026F0}" srcOrd="4" destOrd="0" presId="urn:microsoft.com/office/officeart/2008/layout/HorizontalMultiLevelHierarchy"/>
    <dgm:cxn modelId="{69C044C2-06FF-4DDE-932E-02A48579CF33}" type="presParOf" srcId="{D5F53A83-B7F2-4A5D-9138-5358464026F0}" destId="{35FA8035-5DCF-4E4E-A455-5C4E7F0FCB64}" srcOrd="0" destOrd="0" presId="urn:microsoft.com/office/officeart/2008/layout/HorizontalMultiLevelHierarchy"/>
    <dgm:cxn modelId="{DF519C44-F385-477B-B209-6957BE25AE68}" type="presParOf" srcId="{6D217885-1C68-4613-AEDA-994D3E0DD494}" destId="{DBD8E2AC-72FF-44D4-9191-ABAEA19383F3}" srcOrd="5" destOrd="0" presId="urn:microsoft.com/office/officeart/2008/layout/HorizontalMultiLevelHierarchy"/>
    <dgm:cxn modelId="{F0FF5CD8-F43A-4B1A-B317-6C9DC380AABD}" type="presParOf" srcId="{DBD8E2AC-72FF-44D4-9191-ABAEA19383F3}" destId="{FAE39FC0-B26D-4DA7-A281-83BE977A8B77}" srcOrd="0" destOrd="0" presId="urn:microsoft.com/office/officeart/2008/layout/HorizontalMultiLevelHierarchy"/>
    <dgm:cxn modelId="{79FC9D99-7FF8-416A-899F-AFF2D192E565}" type="presParOf" srcId="{DBD8E2AC-72FF-44D4-9191-ABAEA19383F3}" destId="{F154AF07-6D3C-49A1-A0FB-067ACBBF2497}" srcOrd="1" destOrd="0" presId="urn:microsoft.com/office/officeart/2008/layout/HorizontalMultiLevelHierarchy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ECA0CB-0DAC-4E3C-B869-745D846B63EA}">
      <dsp:nvSpPr>
        <dsp:cNvPr id="0" name=""/>
        <dsp:cNvSpPr/>
      </dsp:nvSpPr>
      <dsp:spPr>
        <a:xfrm>
          <a:off x="927848" y="449442"/>
          <a:ext cx="2645302" cy="26452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Морфема</a:t>
          </a:r>
          <a:endParaRPr lang="ru-RU" sz="2800" kern="1200" dirty="0"/>
        </a:p>
      </dsp:txBody>
      <dsp:txXfrm>
        <a:off x="1315244" y="836829"/>
        <a:ext cx="1870510" cy="1870471"/>
      </dsp:txXfrm>
    </dsp:sp>
    <dsp:sp modelId="{C731A5EB-8ABA-41B7-AF57-F42E28254AEE}">
      <dsp:nvSpPr>
        <dsp:cNvPr id="0" name=""/>
        <dsp:cNvSpPr/>
      </dsp:nvSpPr>
      <dsp:spPr>
        <a:xfrm>
          <a:off x="2437201" y="328923"/>
          <a:ext cx="294195" cy="29419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85AE3E-CC5E-49EF-87B8-FD69E5570E6C}">
      <dsp:nvSpPr>
        <dsp:cNvPr id="0" name=""/>
        <dsp:cNvSpPr/>
      </dsp:nvSpPr>
      <dsp:spPr>
        <a:xfrm>
          <a:off x="1740576" y="2898149"/>
          <a:ext cx="213021" cy="21322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99FDF1-C8D9-4C62-8972-64EC3C1C5997}">
      <dsp:nvSpPr>
        <dsp:cNvPr id="0" name=""/>
        <dsp:cNvSpPr/>
      </dsp:nvSpPr>
      <dsp:spPr>
        <a:xfrm>
          <a:off x="3743371" y="1522992"/>
          <a:ext cx="213021" cy="21322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F84D56-D81C-4BF4-86A5-58A4288CA9DC}">
      <dsp:nvSpPr>
        <dsp:cNvPr id="0" name=""/>
        <dsp:cNvSpPr/>
      </dsp:nvSpPr>
      <dsp:spPr>
        <a:xfrm>
          <a:off x="2724017" y="3124972"/>
          <a:ext cx="294195" cy="29419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AD5024-98BA-4B16-8D48-4BA3A38264B5}">
      <dsp:nvSpPr>
        <dsp:cNvPr id="0" name=""/>
        <dsp:cNvSpPr/>
      </dsp:nvSpPr>
      <dsp:spPr>
        <a:xfrm>
          <a:off x="1801088" y="747032"/>
          <a:ext cx="213021" cy="21322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08F721-1A22-4084-BDE9-11CA6ADD5F10}">
      <dsp:nvSpPr>
        <dsp:cNvPr id="0" name=""/>
        <dsp:cNvSpPr/>
      </dsp:nvSpPr>
      <dsp:spPr>
        <a:xfrm>
          <a:off x="1129554" y="1966750"/>
          <a:ext cx="213021" cy="21322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9CC643-C0EB-4A29-9622-C02E63AB188B}">
      <dsp:nvSpPr>
        <dsp:cNvPr id="0" name=""/>
        <dsp:cNvSpPr/>
      </dsp:nvSpPr>
      <dsp:spPr>
        <a:xfrm>
          <a:off x="89310" y="914854"/>
          <a:ext cx="1075438" cy="10750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Корни</a:t>
          </a:r>
          <a:endParaRPr lang="ru-RU" sz="1100" kern="1200" dirty="0"/>
        </a:p>
      </dsp:txBody>
      <dsp:txXfrm>
        <a:off x="246804" y="1072298"/>
        <a:ext cx="760450" cy="760206"/>
      </dsp:txXfrm>
    </dsp:sp>
    <dsp:sp modelId="{FED76A21-9182-44FE-8EF9-23A87F7E58A5}">
      <dsp:nvSpPr>
        <dsp:cNvPr id="0" name=""/>
        <dsp:cNvSpPr/>
      </dsp:nvSpPr>
      <dsp:spPr>
        <a:xfrm>
          <a:off x="2139561" y="756303"/>
          <a:ext cx="294195" cy="29419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422D3C-9456-4212-89F4-7B1A797ECCCB}">
      <dsp:nvSpPr>
        <dsp:cNvPr id="0" name=""/>
        <dsp:cNvSpPr/>
      </dsp:nvSpPr>
      <dsp:spPr>
        <a:xfrm>
          <a:off x="202198" y="2317183"/>
          <a:ext cx="531815" cy="53183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DFB63E-CF40-43FE-8254-8E0DD5C68BCB}">
      <dsp:nvSpPr>
        <dsp:cNvPr id="0" name=""/>
        <dsp:cNvSpPr/>
      </dsp:nvSpPr>
      <dsp:spPr>
        <a:xfrm>
          <a:off x="3844224" y="421012"/>
          <a:ext cx="1075438" cy="10750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Аффиксы</a:t>
          </a:r>
          <a:endParaRPr lang="ru-RU" sz="1100" kern="1200" dirty="0"/>
        </a:p>
      </dsp:txBody>
      <dsp:txXfrm>
        <a:off x="4001718" y="578456"/>
        <a:ext cx="760450" cy="760206"/>
      </dsp:txXfrm>
    </dsp:sp>
    <dsp:sp modelId="{5964F9D5-F604-4085-B275-CBB83DC11841}">
      <dsp:nvSpPr>
        <dsp:cNvPr id="0" name=""/>
        <dsp:cNvSpPr/>
      </dsp:nvSpPr>
      <dsp:spPr>
        <a:xfrm>
          <a:off x="3364557" y="1163288"/>
          <a:ext cx="294195" cy="29419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5B2FEB-A811-455D-AF5E-4B7814AE472B}">
      <dsp:nvSpPr>
        <dsp:cNvPr id="0" name=""/>
        <dsp:cNvSpPr/>
      </dsp:nvSpPr>
      <dsp:spPr>
        <a:xfrm>
          <a:off x="0" y="2950065"/>
          <a:ext cx="213021" cy="21322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10E6DB-3CD3-4D80-BDC5-B5C807061F0A}">
      <dsp:nvSpPr>
        <dsp:cNvPr id="0" name=""/>
        <dsp:cNvSpPr/>
      </dsp:nvSpPr>
      <dsp:spPr>
        <a:xfrm>
          <a:off x="2124310" y="2646603"/>
          <a:ext cx="213021" cy="21322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53A83-B7F2-4A5D-9138-5358464026F0}">
      <dsp:nvSpPr>
        <dsp:cNvPr id="0" name=""/>
        <dsp:cNvSpPr/>
      </dsp:nvSpPr>
      <dsp:spPr>
        <a:xfrm>
          <a:off x="1645029" y="1757723"/>
          <a:ext cx="438165" cy="834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9082" y="0"/>
              </a:lnTo>
              <a:lnTo>
                <a:pt x="219082" y="834918"/>
              </a:lnTo>
              <a:lnTo>
                <a:pt x="438165" y="834918"/>
              </a:lnTo>
            </a:path>
          </a:pathLst>
        </a:custGeom>
        <a:noFill/>
        <a:ln w="48000" cap="flat" cmpd="thickThin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840539" y="2151610"/>
        <a:ext cx="47145" cy="47145"/>
      </dsp:txXfrm>
    </dsp:sp>
    <dsp:sp modelId="{EC8ACC23-3C51-4587-B029-A5AB95A49966}">
      <dsp:nvSpPr>
        <dsp:cNvPr id="0" name=""/>
        <dsp:cNvSpPr/>
      </dsp:nvSpPr>
      <dsp:spPr>
        <a:xfrm>
          <a:off x="1645029" y="1712003"/>
          <a:ext cx="4381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8165" y="45720"/>
              </a:lnTo>
            </a:path>
          </a:pathLst>
        </a:custGeom>
        <a:noFill/>
        <a:ln w="48000" cap="flat" cmpd="thickThin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853158" y="1746769"/>
        <a:ext cx="21908" cy="21908"/>
      </dsp:txXfrm>
    </dsp:sp>
    <dsp:sp modelId="{5284D5A7-B5AD-436A-A566-E286F80C2D76}">
      <dsp:nvSpPr>
        <dsp:cNvPr id="0" name=""/>
        <dsp:cNvSpPr/>
      </dsp:nvSpPr>
      <dsp:spPr>
        <a:xfrm>
          <a:off x="1645029" y="922804"/>
          <a:ext cx="438165" cy="834918"/>
        </a:xfrm>
        <a:custGeom>
          <a:avLst/>
          <a:gdLst/>
          <a:ahLst/>
          <a:cxnLst/>
          <a:rect l="0" t="0" r="0" b="0"/>
          <a:pathLst>
            <a:path>
              <a:moveTo>
                <a:pt x="0" y="834918"/>
              </a:moveTo>
              <a:lnTo>
                <a:pt x="219082" y="834918"/>
              </a:lnTo>
              <a:lnTo>
                <a:pt x="219082" y="0"/>
              </a:lnTo>
              <a:lnTo>
                <a:pt x="438165" y="0"/>
              </a:lnTo>
            </a:path>
          </a:pathLst>
        </a:custGeom>
        <a:noFill/>
        <a:ln w="48000" cap="flat" cmpd="thickThin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840539" y="1316691"/>
        <a:ext cx="47145" cy="47145"/>
      </dsp:txXfrm>
    </dsp:sp>
    <dsp:sp modelId="{FB8B980C-9FAD-4622-915A-968511A30FA9}">
      <dsp:nvSpPr>
        <dsp:cNvPr id="0" name=""/>
        <dsp:cNvSpPr/>
      </dsp:nvSpPr>
      <dsp:spPr>
        <a:xfrm rot="16200000">
          <a:off x="-446661" y="1423756"/>
          <a:ext cx="3515447" cy="667934"/>
        </a:xfrm>
        <a:prstGeom prst="rect">
          <a:avLst/>
        </a:prstGeom>
        <a:gradFill rotWithShape="0">
          <a:gsLst>
            <a:gs pos="0">
              <a:schemeClr val="accent5">
                <a:alpha val="80000"/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5">
                <a:alpha val="8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5">
                <a:alpha val="80000"/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(по частотности)</a:t>
          </a:r>
          <a:endParaRPr lang="ru-RU" sz="2800" kern="1200" dirty="0"/>
        </a:p>
      </dsp:txBody>
      <dsp:txXfrm>
        <a:off x="-446661" y="1423756"/>
        <a:ext cx="3515447" cy="667934"/>
      </dsp:txXfrm>
    </dsp:sp>
    <dsp:sp modelId="{319A7922-66B1-4B79-8801-937A97422B41}">
      <dsp:nvSpPr>
        <dsp:cNvPr id="0" name=""/>
        <dsp:cNvSpPr/>
      </dsp:nvSpPr>
      <dsp:spPr>
        <a:xfrm>
          <a:off x="2083194" y="588837"/>
          <a:ext cx="2190826" cy="667934"/>
        </a:xfrm>
        <a:prstGeom prst="rect">
          <a:avLst/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5">
                <a:alpha val="7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Регулярные</a:t>
          </a:r>
          <a:endParaRPr lang="ru-RU" sz="2500" kern="1200" dirty="0"/>
        </a:p>
      </dsp:txBody>
      <dsp:txXfrm>
        <a:off x="2083194" y="588837"/>
        <a:ext cx="2190826" cy="667934"/>
      </dsp:txXfrm>
    </dsp:sp>
    <dsp:sp modelId="{7B04C367-BADE-441F-AA8A-57AB70DD7AB3}">
      <dsp:nvSpPr>
        <dsp:cNvPr id="0" name=""/>
        <dsp:cNvSpPr/>
      </dsp:nvSpPr>
      <dsp:spPr>
        <a:xfrm>
          <a:off x="2083194" y="1423756"/>
          <a:ext cx="2190826" cy="667934"/>
        </a:xfrm>
        <a:prstGeom prst="rect">
          <a:avLst/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5">
                <a:alpha val="7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Нерегулярные</a:t>
          </a:r>
          <a:endParaRPr lang="ru-RU" sz="2500" kern="1200" dirty="0"/>
        </a:p>
      </dsp:txBody>
      <dsp:txXfrm>
        <a:off x="2083194" y="1423756"/>
        <a:ext cx="2190826" cy="667934"/>
      </dsp:txXfrm>
    </dsp:sp>
    <dsp:sp modelId="{FAE39FC0-B26D-4DA7-A281-83BE977A8B77}">
      <dsp:nvSpPr>
        <dsp:cNvPr id="0" name=""/>
        <dsp:cNvSpPr/>
      </dsp:nvSpPr>
      <dsp:spPr>
        <a:xfrm>
          <a:off x="2083194" y="2258674"/>
          <a:ext cx="2190826" cy="667934"/>
        </a:xfrm>
        <a:prstGeom prst="rect">
          <a:avLst/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5">
                <a:alpha val="7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Уникальные</a:t>
          </a:r>
          <a:br>
            <a:rPr lang="ru-RU" sz="2000" kern="1200" dirty="0" smtClean="0"/>
          </a:br>
          <a:r>
            <a:rPr lang="ru-RU" sz="2000" kern="1200" dirty="0" smtClean="0"/>
            <a:t>(</a:t>
          </a:r>
          <a:r>
            <a:rPr lang="ru-RU" sz="2000" u="sng" kern="1200" dirty="0" err="1" smtClean="0"/>
            <a:t>унификсы</a:t>
          </a:r>
          <a:r>
            <a:rPr lang="ru-RU" sz="2000" kern="1200" dirty="0" smtClean="0"/>
            <a:t>)</a:t>
          </a:r>
          <a:endParaRPr lang="ru-RU" sz="3000" kern="1200" dirty="0"/>
        </a:p>
      </dsp:txBody>
      <dsp:txXfrm>
        <a:off x="2083194" y="2258674"/>
        <a:ext cx="2190826" cy="66793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0A284-F6FA-4C7F-BF26-67D769E9C863}">
      <dsp:nvSpPr>
        <dsp:cNvPr id="0" name=""/>
        <dsp:cNvSpPr/>
      </dsp:nvSpPr>
      <dsp:spPr>
        <a:xfrm>
          <a:off x="2231857" y="1574715"/>
          <a:ext cx="1221378" cy="423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974"/>
              </a:lnTo>
              <a:lnTo>
                <a:pt x="1221378" y="211974"/>
              </a:lnTo>
              <a:lnTo>
                <a:pt x="1221378" y="423949"/>
              </a:lnTo>
            </a:path>
          </a:pathLst>
        </a:custGeom>
        <a:noFill/>
        <a:ln w="48000" cap="flat" cmpd="thickThin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817B05-C35A-4FDD-945B-DD16A9C0A8C8}">
      <dsp:nvSpPr>
        <dsp:cNvPr id="0" name=""/>
        <dsp:cNvSpPr/>
      </dsp:nvSpPr>
      <dsp:spPr>
        <a:xfrm>
          <a:off x="1010479" y="1574715"/>
          <a:ext cx="1221378" cy="423949"/>
        </a:xfrm>
        <a:custGeom>
          <a:avLst/>
          <a:gdLst/>
          <a:ahLst/>
          <a:cxnLst/>
          <a:rect l="0" t="0" r="0" b="0"/>
          <a:pathLst>
            <a:path>
              <a:moveTo>
                <a:pt x="1221378" y="0"/>
              </a:moveTo>
              <a:lnTo>
                <a:pt x="1221378" y="211974"/>
              </a:lnTo>
              <a:lnTo>
                <a:pt x="0" y="211974"/>
              </a:lnTo>
              <a:lnTo>
                <a:pt x="0" y="423949"/>
              </a:lnTo>
            </a:path>
          </a:pathLst>
        </a:custGeom>
        <a:noFill/>
        <a:ln w="48000" cap="flat" cmpd="thickThin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9C460C-05BE-470F-9655-5083D1725C4A}">
      <dsp:nvSpPr>
        <dsp:cNvPr id="0" name=""/>
        <dsp:cNvSpPr/>
      </dsp:nvSpPr>
      <dsp:spPr>
        <a:xfrm>
          <a:off x="1222454" y="565311"/>
          <a:ext cx="2018806" cy="1009403"/>
        </a:xfrm>
        <a:prstGeom prst="rect">
          <a:avLst/>
        </a:prstGeom>
        <a:gradFill rotWithShape="0">
          <a:gsLst>
            <a:gs pos="0">
              <a:schemeClr val="accent3">
                <a:alpha val="80000"/>
                <a:hueOff val="0"/>
                <a:satOff val="0"/>
                <a:lumOff val="0"/>
                <a:alphaOff val="0"/>
                <a:tint val="58000"/>
                <a:satMod val="300000"/>
              </a:schemeClr>
            </a:gs>
            <a:gs pos="100000">
              <a:schemeClr val="accent3">
                <a:alpha val="80000"/>
                <a:hueOff val="0"/>
                <a:satOff val="0"/>
                <a:lumOff val="0"/>
                <a:alphaOff val="0"/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Аффиксы</a:t>
          </a:r>
          <a:br>
            <a:rPr lang="ru-RU" sz="1600" kern="1200" dirty="0" smtClean="0"/>
          </a:br>
          <a:r>
            <a:rPr lang="ru-RU" sz="1600" kern="1200" dirty="0" smtClean="0"/>
            <a:t>(по звуковому составу)</a:t>
          </a:r>
          <a:endParaRPr lang="ru-RU" sz="1600" kern="1200" dirty="0"/>
        </a:p>
      </dsp:txBody>
      <dsp:txXfrm>
        <a:off x="1222454" y="565311"/>
        <a:ext cx="2018806" cy="1009403"/>
      </dsp:txXfrm>
    </dsp:sp>
    <dsp:sp modelId="{5C797374-053F-4E99-AEA3-37184C036D14}">
      <dsp:nvSpPr>
        <dsp:cNvPr id="0" name=""/>
        <dsp:cNvSpPr/>
      </dsp:nvSpPr>
      <dsp:spPr>
        <a:xfrm>
          <a:off x="1076" y="1998664"/>
          <a:ext cx="2018806" cy="1009403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58000"/>
                <a:satMod val="30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Нулевые</a:t>
          </a:r>
          <a:r>
            <a:rPr lang="ru-RU" sz="1800" kern="1200" dirty="0" smtClean="0"/>
            <a:t/>
          </a:r>
          <a:br>
            <a:rPr lang="ru-RU" sz="1800" kern="1200" dirty="0" smtClean="0"/>
          </a:br>
          <a:r>
            <a:rPr lang="ru-RU" sz="1800" kern="1200" dirty="0" smtClean="0"/>
            <a:t>(</a:t>
          </a:r>
          <a:r>
            <a:rPr lang="ru-RU" sz="1800" i="1" kern="1200" dirty="0" smtClean="0">
              <a:solidFill>
                <a:srgbClr val="C00000"/>
              </a:solidFill>
            </a:rPr>
            <a:t>студент_ -студент</a:t>
          </a:r>
          <a:r>
            <a:rPr lang="ru-RU" sz="1800" b="1" i="1" u="sng" kern="1200" dirty="0" smtClean="0">
              <a:solidFill>
                <a:srgbClr val="C00000"/>
              </a:solidFill>
            </a:rPr>
            <a:t>а</a:t>
          </a:r>
          <a:r>
            <a:rPr lang="ru-RU" sz="1800" kern="1200" dirty="0" smtClean="0"/>
            <a:t>)</a:t>
          </a:r>
          <a:endParaRPr lang="ru-RU" sz="1800" kern="1200" dirty="0"/>
        </a:p>
      </dsp:txBody>
      <dsp:txXfrm>
        <a:off x="1076" y="1998664"/>
        <a:ext cx="2018806" cy="1009403"/>
      </dsp:txXfrm>
    </dsp:sp>
    <dsp:sp modelId="{A3D74174-1EBF-4C0C-BDA0-799861E2E7E6}">
      <dsp:nvSpPr>
        <dsp:cNvPr id="0" name=""/>
        <dsp:cNvSpPr/>
      </dsp:nvSpPr>
      <dsp:spPr>
        <a:xfrm>
          <a:off x="2443832" y="1998664"/>
          <a:ext cx="2018806" cy="1009403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58000"/>
                <a:satMod val="30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Ненулевые</a:t>
          </a:r>
          <a:r>
            <a:rPr lang="ru-RU" sz="1800" kern="1200" dirty="0" smtClean="0"/>
            <a:t/>
          </a:r>
          <a:br>
            <a:rPr lang="ru-RU" sz="1800" kern="1200" dirty="0" smtClean="0"/>
          </a:br>
          <a:r>
            <a:rPr lang="ru-RU" sz="1800" kern="1200" dirty="0" smtClean="0"/>
            <a:t>(</a:t>
          </a:r>
          <a:r>
            <a:rPr lang="ru-RU" sz="1800" i="1" kern="1200" dirty="0" smtClean="0">
              <a:solidFill>
                <a:srgbClr val="C00000"/>
              </a:solidFill>
            </a:rPr>
            <a:t>природ</a:t>
          </a:r>
          <a:r>
            <a:rPr lang="ru-RU" sz="1800" b="1" i="1" u="sng" kern="1200" dirty="0" smtClean="0">
              <a:solidFill>
                <a:srgbClr val="C00000"/>
              </a:solidFill>
            </a:rPr>
            <a:t>а</a:t>
          </a:r>
          <a:r>
            <a:rPr lang="ru-RU" sz="1800" i="1" kern="1200" dirty="0" smtClean="0">
              <a:solidFill>
                <a:srgbClr val="C00000"/>
              </a:solidFill>
            </a:rPr>
            <a:t>, красив</a:t>
          </a:r>
          <a:r>
            <a:rPr lang="ru-RU" sz="1800" b="1" i="1" u="sng" kern="1200" dirty="0" smtClean="0">
              <a:solidFill>
                <a:srgbClr val="C00000"/>
              </a:solidFill>
            </a:rPr>
            <a:t>ый</a:t>
          </a:r>
          <a:r>
            <a:rPr lang="ru-RU" sz="1800" kern="1200" dirty="0" smtClean="0"/>
            <a:t>)</a:t>
          </a:r>
          <a:endParaRPr lang="ru-RU" sz="1800" kern="1200" dirty="0"/>
        </a:p>
      </dsp:txBody>
      <dsp:txXfrm>
        <a:off x="2443832" y="1998664"/>
        <a:ext cx="2018806" cy="10094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9C78D9-560E-46A2-BFC7-3211DAC1C203}">
      <dsp:nvSpPr>
        <dsp:cNvPr id="0" name=""/>
        <dsp:cNvSpPr/>
      </dsp:nvSpPr>
      <dsp:spPr>
        <a:xfrm>
          <a:off x="1724460" y="367"/>
          <a:ext cx="2247361" cy="112368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(по способности образовывать новые слова)</a:t>
          </a:r>
          <a:endParaRPr lang="ru-RU" sz="1800" kern="1200" dirty="0"/>
        </a:p>
      </dsp:txBody>
      <dsp:txXfrm>
        <a:off x="1757371" y="33278"/>
        <a:ext cx="2181539" cy="1057858"/>
      </dsp:txXfrm>
    </dsp:sp>
    <dsp:sp modelId="{F9D483B1-0B56-4B2A-AAB5-083C753E7B5F}">
      <dsp:nvSpPr>
        <dsp:cNvPr id="0" name=""/>
        <dsp:cNvSpPr/>
      </dsp:nvSpPr>
      <dsp:spPr>
        <a:xfrm>
          <a:off x="1949196" y="1124047"/>
          <a:ext cx="224736" cy="8427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2760"/>
              </a:lnTo>
              <a:lnTo>
                <a:pt x="224736" y="842760"/>
              </a:lnTo>
            </a:path>
          </a:pathLst>
        </a:custGeom>
        <a:noFill/>
        <a:ln w="48000" cap="flat" cmpd="thickThin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D8355C-5EDB-4516-ACD4-970C66D114DF}">
      <dsp:nvSpPr>
        <dsp:cNvPr id="0" name=""/>
        <dsp:cNvSpPr/>
      </dsp:nvSpPr>
      <dsp:spPr>
        <a:xfrm>
          <a:off x="2173933" y="1404968"/>
          <a:ext cx="1797889" cy="11236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Продуктивные</a:t>
          </a:r>
          <a:r>
            <a:rPr lang="ru-RU" sz="1500" kern="1200" dirty="0" smtClean="0"/>
            <a:t/>
          </a:r>
          <a:br>
            <a:rPr lang="ru-RU" sz="1500" kern="1200" dirty="0" smtClean="0"/>
          </a:br>
          <a:r>
            <a:rPr lang="ru-RU" sz="1500" kern="1200" dirty="0" smtClean="0"/>
            <a:t>(</a:t>
          </a:r>
          <a:r>
            <a:rPr lang="ru-RU" sz="1500" b="1" i="1" kern="1200" dirty="0" smtClean="0"/>
            <a:t>супер-</a:t>
          </a:r>
          <a:r>
            <a:rPr lang="ru-RU" sz="1500" i="1" kern="1200" dirty="0" smtClean="0"/>
            <a:t> : супермаркет, супермодель</a:t>
          </a:r>
          <a:r>
            <a:rPr lang="ru-RU" sz="1500" kern="1200" dirty="0" smtClean="0"/>
            <a:t>)</a:t>
          </a:r>
          <a:endParaRPr lang="ru-RU" sz="1500" kern="1200" dirty="0"/>
        </a:p>
      </dsp:txBody>
      <dsp:txXfrm>
        <a:off x="2206844" y="1437879"/>
        <a:ext cx="1732067" cy="1057858"/>
      </dsp:txXfrm>
    </dsp:sp>
    <dsp:sp modelId="{01CE1A59-AAAF-42C7-8598-1E14B9A1C986}">
      <dsp:nvSpPr>
        <dsp:cNvPr id="0" name=""/>
        <dsp:cNvSpPr/>
      </dsp:nvSpPr>
      <dsp:spPr>
        <a:xfrm>
          <a:off x="1949196" y="1124047"/>
          <a:ext cx="224736" cy="2247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7361"/>
              </a:lnTo>
              <a:lnTo>
                <a:pt x="224736" y="2247361"/>
              </a:lnTo>
            </a:path>
          </a:pathLst>
        </a:custGeom>
        <a:noFill/>
        <a:ln w="48000" cap="flat" cmpd="thickThin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48F99-B593-456A-A0D0-AA164D2FF367}">
      <dsp:nvSpPr>
        <dsp:cNvPr id="0" name=""/>
        <dsp:cNvSpPr/>
      </dsp:nvSpPr>
      <dsp:spPr>
        <a:xfrm>
          <a:off x="2173933" y="2809569"/>
          <a:ext cx="1797889" cy="11236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Непродуктивные</a:t>
          </a:r>
          <a:r>
            <a:rPr lang="ru-RU" sz="1500" kern="1200" dirty="0" smtClean="0"/>
            <a:t/>
          </a:r>
          <a:br>
            <a:rPr lang="ru-RU" sz="1500" kern="1200" dirty="0" smtClean="0"/>
          </a:br>
          <a:r>
            <a:rPr lang="ru-RU" sz="1500" kern="1200" dirty="0" smtClean="0"/>
            <a:t>(</a:t>
          </a:r>
          <a:r>
            <a:rPr lang="ru-RU" sz="1500" b="1" i="1" kern="1200" dirty="0" smtClean="0"/>
            <a:t>су-</a:t>
          </a:r>
          <a:r>
            <a:rPr lang="ru-RU" sz="1500" i="1" kern="1200" dirty="0" smtClean="0"/>
            <a:t> : сумрак</a:t>
          </a:r>
          <a:r>
            <a:rPr lang="ru-RU" sz="1500" kern="1200" dirty="0" smtClean="0"/>
            <a:t>)</a:t>
          </a:r>
          <a:br>
            <a:rPr lang="ru-RU" sz="1500" kern="1200" dirty="0" smtClean="0"/>
          </a:br>
          <a:endParaRPr lang="ru-RU" sz="1500" kern="1200" dirty="0"/>
        </a:p>
      </dsp:txBody>
      <dsp:txXfrm>
        <a:off x="2206844" y="2842480"/>
        <a:ext cx="1732067" cy="10578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1899B5-2567-4079-987E-D756DACE93CE}">
      <dsp:nvSpPr>
        <dsp:cNvPr id="0" name=""/>
        <dsp:cNvSpPr/>
      </dsp:nvSpPr>
      <dsp:spPr>
        <a:xfrm>
          <a:off x="0" y="2063494"/>
          <a:ext cx="99822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C644C5-F1A8-4578-A2DF-428C683C38BD}">
      <dsp:nvSpPr>
        <dsp:cNvPr id="0" name=""/>
        <dsp:cNvSpPr/>
      </dsp:nvSpPr>
      <dsp:spPr>
        <a:xfrm>
          <a:off x="378304" y="1278725"/>
          <a:ext cx="6892200" cy="16505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4112" tIns="0" rIns="264112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Сочетание префикса и суффикса, </a:t>
          </a:r>
          <a:br>
            <a:rPr lang="ru-RU" sz="1400" kern="1200" dirty="0" smtClean="0"/>
          </a:br>
          <a:r>
            <a:rPr lang="ru-RU" sz="1400" kern="1200" dirty="0" smtClean="0"/>
            <a:t>одновременно присоединяющиеся к производящей основе называют </a:t>
          </a:r>
          <a:br>
            <a:rPr lang="ru-RU" sz="1400" kern="1200" dirty="0" smtClean="0"/>
          </a:br>
          <a:r>
            <a:rPr lang="ru-RU" sz="1400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КОНФИКСОМ (ЦИРКУМФЛЕКСОМ)</a:t>
          </a:r>
          <a:endParaRPr lang="ru-RU" sz="1400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8877" y="1359298"/>
        <a:ext cx="6731054" cy="14894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1899B5-2567-4079-987E-D756DACE93CE}">
      <dsp:nvSpPr>
        <dsp:cNvPr id="0" name=""/>
        <dsp:cNvSpPr/>
      </dsp:nvSpPr>
      <dsp:spPr>
        <a:xfrm>
          <a:off x="0" y="959742"/>
          <a:ext cx="9982200" cy="38096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C644C5-F1A8-4578-A2DF-428C683C38BD}">
      <dsp:nvSpPr>
        <dsp:cNvPr id="0" name=""/>
        <dsp:cNvSpPr/>
      </dsp:nvSpPr>
      <dsp:spPr>
        <a:xfrm>
          <a:off x="378674" y="613205"/>
          <a:ext cx="6898937" cy="12395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4112" tIns="0" rIns="264112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effectLst/>
            </a:rPr>
            <a:t>Постфикс</a:t>
          </a:r>
          <a:r>
            <a:rPr lang="ru-RU" sz="2000" kern="1200" baseline="0" dirty="0" smtClean="0">
              <a:effectLst/>
            </a:rPr>
            <a:t> – аффикс после окончания в слове.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/>
            </a:rPr>
            <a:t>Примеры: </a:t>
          </a:r>
          <a:r>
            <a:rPr lang="ru-RU" sz="1800" i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-то</a:t>
          </a:r>
          <a:r>
            <a:rPr lang="ru-RU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(какой-то), </a:t>
          </a:r>
          <a:r>
            <a:rPr lang="ru-RU" sz="1800" i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-либо</a:t>
          </a:r>
          <a:r>
            <a:rPr lang="ru-RU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(кто-либо), </a:t>
          </a:r>
          <a:r>
            <a:rPr lang="ru-RU" sz="1800" i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-те</a:t>
          </a:r>
          <a:r>
            <a:rPr lang="ru-RU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(идёмте)</a:t>
          </a: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9184" y="673715"/>
        <a:ext cx="6777917" cy="11185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7FC2A-01D3-4DBC-BAB2-219110CA1785}">
      <dsp:nvSpPr>
        <dsp:cNvPr id="0" name=""/>
        <dsp:cNvSpPr/>
      </dsp:nvSpPr>
      <dsp:spPr>
        <a:xfrm>
          <a:off x="0" y="3116"/>
          <a:ext cx="3379985" cy="33799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7F1187F-EEE7-4427-A344-9A3CFA3589BD}">
      <dsp:nvSpPr>
        <dsp:cNvPr id="0" name=""/>
        <dsp:cNvSpPr/>
      </dsp:nvSpPr>
      <dsp:spPr>
        <a:xfrm>
          <a:off x="376827" y="143517"/>
          <a:ext cx="608397" cy="6083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9D42553-D3CD-45EA-B02E-E5FEDCFD0BCB}">
      <dsp:nvSpPr>
        <dsp:cNvPr id="0" name=""/>
        <dsp:cNvSpPr/>
      </dsp:nvSpPr>
      <dsp:spPr>
        <a:xfrm>
          <a:off x="241081" y="901720"/>
          <a:ext cx="3254268" cy="608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670" rIns="0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Явление переходности:</a:t>
          </a:r>
          <a:endParaRPr lang="ru-RU" sz="2100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1081" y="901720"/>
        <a:ext cx="3254268" cy="608397"/>
      </dsp:txXfrm>
    </dsp:sp>
    <dsp:sp modelId="{1E587C27-2116-4E58-8D37-25AC5A7A2EED}">
      <dsp:nvSpPr>
        <dsp:cNvPr id="0" name=""/>
        <dsp:cNvSpPr/>
      </dsp:nvSpPr>
      <dsp:spPr>
        <a:xfrm>
          <a:off x="173535" y="1456449"/>
          <a:ext cx="3066109" cy="721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Промежуточное положение </a:t>
          </a:r>
          <a:r>
            <a:rPr lang="ru-RU" sz="1600" kern="1200" dirty="0" err="1" smtClean="0"/>
            <a:t>аффиксоида</a:t>
          </a:r>
          <a:r>
            <a:rPr lang="ru-RU" sz="1600" kern="1200" dirty="0" smtClean="0"/>
            <a:t> между корнем </a:t>
          </a:r>
          <a:br>
            <a:rPr lang="ru-RU" sz="1600" kern="1200" dirty="0" smtClean="0"/>
          </a:br>
          <a:r>
            <a:rPr lang="ru-RU" sz="1600" kern="1200" dirty="0" smtClean="0"/>
            <a:t>и аффиксом</a:t>
          </a:r>
          <a:endParaRPr lang="ru-RU" sz="1600" kern="1200" dirty="0"/>
        </a:p>
      </dsp:txBody>
      <dsp:txXfrm>
        <a:off x="173535" y="1456449"/>
        <a:ext cx="3066109" cy="72137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698DB6-47AC-4082-9CF0-93A4A723D67F}">
      <dsp:nvSpPr>
        <dsp:cNvPr id="0" name=""/>
        <dsp:cNvSpPr/>
      </dsp:nvSpPr>
      <dsp:spPr>
        <a:xfrm>
          <a:off x="0" y="71498"/>
          <a:ext cx="5153526" cy="6177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Суффиксоиды</a:t>
          </a:r>
          <a:endParaRPr lang="ru-RU" sz="2400" kern="1200" dirty="0"/>
        </a:p>
      </dsp:txBody>
      <dsp:txXfrm>
        <a:off x="30157" y="101655"/>
        <a:ext cx="5093212" cy="557445"/>
      </dsp:txXfrm>
    </dsp:sp>
    <dsp:sp modelId="{946BACAE-22A9-434A-9B39-76B3DEABC100}">
      <dsp:nvSpPr>
        <dsp:cNvPr id="0" name=""/>
        <dsp:cNvSpPr/>
      </dsp:nvSpPr>
      <dsp:spPr>
        <a:xfrm>
          <a:off x="0" y="691206"/>
          <a:ext cx="5153526" cy="658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624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пр. </a:t>
          </a:r>
          <a:r>
            <a:rPr lang="ru-RU" sz="1900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  <a:r>
            <a:rPr lang="ru-RU" sz="1900" i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ход</a:t>
          </a:r>
          <a:r>
            <a:rPr lang="ru-RU" sz="1900" kern="1200" dirty="0" smtClean="0"/>
            <a:t> (</a:t>
          </a:r>
          <a:r>
            <a:rPr lang="ru-RU" sz="1900" i="1" kern="1200" dirty="0" smtClean="0"/>
            <a:t>вездеход, луноход, снегоход</a:t>
          </a:r>
          <a:r>
            <a:rPr lang="ru-RU" sz="1900" kern="1200" dirty="0" smtClean="0"/>
            <a:t>), </a:t>
          </a:r>
          <a:r>
            <a:rPr lang="ru-RU" sz="1900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  <a:r>
            <a:rPr lang="ru-RU" sz="1900" i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вед </a:t>
          </a:r>
          <a:r>
            <a:rPr lang="ru-RU" sz="1900" kern="1200" dirty="0" smtClean="0"/>
            <a:t>(</a:t>
          </a:r>
          <a:r>
            <a:rPr lang="ru-RU" sz="1900" i="1" kern="1200" dirty="0" err="1" smtClean="0"/>
            <a:t>лермонтовед</a:t>
          </a:r>
          <a:r>
            <a:rPr lang="ru-RU" sz="1900" i="1" kern="1200" dirty="0" smtClean="0"/>
            <a:t>, пушкиновед</a:t>
          </a:r>
          <a:r>
            <a:rPr lang="ru-RU" sz="1900" kern="1200" dirty="0" smtClean="0"/>
            <a:t>).</a:t>
          </a:r>
          <a:endParaRPr lang="ru-RU" sz="1900" kern="1200" dirty="0"/>
        </a:p>
      </dsp:txBody>
      <dsp:txXfrm>
        <a:off x="0" y="691206"/>
        <a:ext cx="5153526" cy="658260"/>
      </dsp:txXfrm>
    </dsp:sp>
    <dsp:sp modelId="{CE46CC9A-1535-4295-A3AE-45BC73CE0B6E}">
      <dsp:nvSpPr>
        <dsp:cNvPr id="0" name=""/>
        <dsp:cNvSpPr/>
      </dsp:nvSpPr>
      <dsp:spPr>
        <a:xfrm>
          <a:off x="0" y="1349466"/>
          <a:ext cx="5153526" cy="6177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Префиксоиды</a:t>
          </a:r>
          <a:endParaRPr lang="ru-RU" sz="2400" kern="1200" dirty="0"/>
        </a:p>
      </dsp:txBody>
      <dsp:txXfrm>
        <a:off x="30157" y="1379623"/>
        <a:ext cx="5093212" cy="557445"/>
      </dsp:txXfrm>
    </dsp:sp>
    <dsp:sp modelId="{F5BACC28-EF27-4EE4-A854-5E8A4C558618}">
      <dsp:nvSpPr>
        <dsp:cNvPr id="0" name=""/>
        <dsp:cNvSpPr/>
      </dsp:nvSpPr>
      <dsp:spPr>
        <a:xfrm>
          <a:off x="0" y="1967226"/>
          <a:ext cx="5153526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624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i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пол-/полу-</a:t>
          </a:r>
          <a:r>
            <a:rPr lang="ru-RU" sz="1900" kern="1200" dirty="0" smtClean="0"/>
            <a:t> (</a:t>
          </a:r>
          <a:r>
            <a:rPr lang="ru-RU" sz="1900" i="1" kern="1200" dirty="0" smtClean="0"/>
            <a:t>полгорода, полумрак</a:t>
          </a:r>
          <a:r>
            <a:rPr lang="ru-RU" sz="1900" kern="1200" dirty="0" smtClean="0"/>
            <a:t>).</a:t>
          </a:r>
          <a:endParaRPr lang="ru-RU" sz="1900" kern="1200" dirty="0"/>
        </a:p>
      </dsp:txBody>
      <dsp:txXfrm>
        <a:off x="0" y="1967226"/>
        <a:ext cx="5153526" cy="3974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14C8F9-B788-4FB2-886F-15C1784C08FC}">
      <dsp:nvSpPr>
        <dsp:cNvPr id="0" name=""/>
        <dsp:cNvSpPr/>
      </dsp:nvSpPr>
      <dsp:spPr>
        <a:xfrm>
          <a:off x="2631024" y="0"/>
          <a:ext cx="3611438" cy="361154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2">
                <a:shade val="8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234224-A899-4CDF-9CEF-DA41B8F0453A}">
      <dsp:nvSpPr>
        <dsp:cNvPr id="0" name=""/>
        <dsp:cNvSpPr/>
      </dsp:nvSpPr>
      <dsp:spPr>
        <a:xfrm>
          <a:off x="3416613" y="1078930"/>
          <a:ext cx="2014898" cy="1007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+ связанные </a:t>
          </a:r>
          <a:br>
            <a:rPr lang="ru-RU" sz="1400" b="0" i="0" kern="1200" dirty="0" smtClean="0"/>
          </a:br>
          <a:r>
            <a:rPr lang="ru-RU" sz="1400" b="0" i="0" kern="1200" dirty="0" smtClean="0"/>
            <a:t>компоненты сложных слов, не выступающие в качестве корневых компонентов в словах иной структуры</a:t>
          </a:r>
          <a:endParaRPr lang="ru-RU" sz="1400" kern="1200" dirty="0"/>
        </a:p>
      </dsp:txBody>
      <dsp:txXfrm>
        <a:off x="3416613" y="1078930"/>
        <a:ext cx="2014898" cy="1007330"/>
      </dsp:txXfrm>
    </dsp:sp>
    <dsp:sp modelId="{EC60F368-A2C1-48A6-877A-ED62EF279413}">
      <dsp:nvSpPr>
        <dsp:cNvPr id="0" name=""/>
        <dsp:cNvSpPr/>
      </dsp:nvSpPr>
      <dsp:spPr>
        <a:xfrm>
          <a:off x="1885537" y="2314854"/>
          <a:ext cx="3102500" cy="3103812"/>
        </a:xfrm>
        <a:prstGeom prst="blockArc">
          <a:avLst>
            <a:gd name="adj1" fmla="val 0"/>
            <a:gd name="adj2" fmla="val 18900000"/>
            <a:gd name="adj3" fmla="val 12740"/>
          </a:avLst>
        </a:prstGeom>
        <a:gradFill rotWithShape="0">
          <a:gsLst>
            <a:gs pos="0">
              <a:schemeClr val="accent2">
                <a:shade val="80000"/>
                <a:hueOff val="69651"/>
                <a:satOff val="-4507"/>
                <a:lumOff val="27770"/>
                <a:alphaOff val="0"/>
                <a:shade val="100000"/>
                <a:satMod val="137000"/>
              </a:schemeClr>
            </a:gs>
            <a:gs pos="71000">
              <a:schemeClr val="accent2">
                <a:shade val="80000"/>
                <a:hueOff val="69651"/>
                <a:satOff val="-4507"/>
                <a:lumOff val="27770"/>
                <a:alphaOff val="0"/>
                <a:shade val="98000"/>
                <a:satMod val="137000"/>
              </a:schemeClr>
            </a:gs>
            <a:gs pos="100000">
              <a:schemeClr val="accent2">
                <a:shade val="80000"/>
                <a:hueOff val="69651"/>
                <a:satOff val="-4507"/>
                <a:lumOff val="2777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21C0EB-71E6-44A2-B085-C8FF98FEEB82}">
      <dsp:nvSpPr>
        <dsp:cNvPr id="0" name=""/>
        <dsp:cNvSpPr/>
      </dsp:nvSpPr>
      <dsp:spPr>
        <a:xfrm>
          <a:off x="2421193" y="3386666"/>
          <a:ext cx="2014898" cy="1007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Пример: </a:t>
          </a:r>
          <a:r>
            <a:rPr lang="ru-RU" sz="1200" i="1" u="sng" kern="1200" dirty="0" err="1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суффиксоиды</a:t>
          </a:r>
          <a:r>
            <a:rPr lang="ru-RU" sz="1200" kern="12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200" i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–фил </a:t>
          </a:r>
          <a:r>
            <a:rPr lang="ru-RU" sz="1200" kern="1200" dirty="0" smtClean="0"/>
            <a:t>(библиофил), </a:t>
          </a:r>
          <a:r>
            <a:rPr lang="ru-RU" sz="1200" i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  <a:r>
            <a:rPr lang="ru-RU" sz="1200" i="1" kern="1200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дром</a:t>
          </a:r>
          <a:r>
            <a:rPr lang="ru-RU" sz="1200" i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200" kern="1200" dirty="0" smtClean="0"/>
            <a:t>(космодром); </a:t>
          </a:r>
          <a:r>
            <a:rPr lang="ru-RU" sz="1200" i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префиксоиды</a:t>
          </a:r>
          <a:r>
            <a:rPr lang="ru-RU" sz="1200" kern="1200" dirty="0" smtClean="0"/>
            <a:t> </a:t>
          </a:r>
          <a:r>
            <a:rPr lang="ru-RU" sz="1200" i="1" kern="1200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аэро</a:t>
          </a:r>
          <a:r>
            <a:rPr lang="ru-RU" sz="1200" i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</a:t>
          </a:r>
          <a:r>
            <a:rPr lang="ru-RU" sz="1200" kern="1200" dirty="0" smtClean="0"/>
            <a:t>(аэровокзал), </a:t>
          </a:r>
          <a:r>
            <a:rPr lang="ru-RU" sz="1200" i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псевдо- </a:t>
          </a:r>
          <a:r>
            <a:rPr lang="ru-RU" sz="1200" kern="1200" dirty="0" smtClean="0"/>
            <a:t>(псевдоискусство)</a:t>
          </a:r>
          <a:endParaRPr lang="ru-RU" sz="1200" kern="1200" dirty="0"/>
        </a:p>
      </dsp:txBody>
      <dsp:txXfrm>
        <a:off x="2421193" y="3386666"/>
        <a:ext cx="2014898" cy="10073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0A284-F6FA-4C7F-BF26-67D769E9C863}">
      <dsp:nvSpPr>
        <dsp:cNvPr id="0" name=""/>
        <dsp:cNvSpPr/>
      </dsp:nvSpPr>
      <dsp:spPr>
        <a:xfrm>
          <a:off x="2231857" y="1574715"/>
          <a:ext cx="1221378" cy="423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974"/>
              </a:lnTo>
              <a:lnTo>
                <a:pt x="1221378" y="211974"/>
              </a:lnTo>
              <a:lnTo>
                <a:pt x="1221378" y="423949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817B05-C35A-4FDD-945B-DD16A9C0A8C8}">
      <dsp:nvSpPr>
        <dsp:cNvPr id="0" name=""/>
        <dsp:cNvSpPr/>
      </dsp:nvSpPr>
      <dsp:spPr>
        <a:xfrm>
          <a:off x="1010479" y="1574715"/>
          <a:ext cx="1221378" cy="423949"/>
        </a:xfrm>
        <a:custGeom>
          <a:avLst/>
          <a:gdLst/>
          <a:ahLst/>
          <a:cxnLst/>
          <a:rect l="0" t="0" r="0" b="0"/>
          <a:pathLst>
            <a:path>
              <a:moveTo>
                <a:pt x="1221378" y="0"/>
              </a:moveTo>
              <a:lnTo>
                <a:pt x="1221378" y="211974"/>
              </a:lnTo>
              <a:lnTo>
                <a:pt x="0" y="211974"/>
              </a:lnTo>
              <a:lnTo>
                <a:pt x="0" y="423949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9C460C-05BE-470F-9655-5083D1725C4A}">
      <dsp:nvSpPr>
        <dsp:cNvPr id="0" name=""/>
        <dsp:cNvSpPr/>
      </dsp:nvSpPr>
      <dsp:spPr>
        <a:xfrm>
          <a:off x="1222454" y="565311"/>
          <a:ext cx="2018806" cy="10094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8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Аффиксы</a:t>
          </a:r>
          <a:br>
            <a:rPr lang="ru-RU" sz="1400" kern="1200" dirty="0" smtClean="0"/>
          </a:br>
          <a:r>
            <a:rPr lang="ru-RU" sz="1400" kern="1200" dirty="0" smtClean="0"/>
            <a:t>(по функции)</a:t>
          </a:r>
          <a:endParaRPr lang="ru-RU" sz="1400" kern="1200" dirty="0"/>
        </a:p>
      </dsp:txBody>
      <dsp:txXfrm>
        <a:off x="1222454" y="565311"/>
        <a:ext cx="2018806" cy="1009403"/>
      </dsp:txXfrm>
    </dsp:sp>
    <dsp:sp modelId="{5C797374-053F-4E99-AEA3-37184C036D14}">
      <dsp:nvSpPr>
        <dsp:cNvPr id="0" name=""/>
        <dsp:cNvSpPr/>
      </dsp:nvSpPr>
      <dsp:spPr>
        <a:xfrm>
          <a:off x="1076" y="1998664"/>
          <a:ext cx="2018806" cy="10094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8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Формообразующие (словоизменительные)</a:t>
          </a:r>
          <a:endParaRPr lang="ru-RU" sz="1400" kern="1200" dirty="0"/>
        </a:p>
      </dsp:txBody>
      <dsp:txXfrm>
        <a:off x="1076" y="1998664"/>
        <a:ext cx="2018806" cy="1009403"/>
      </dsp:txXfrm>
    </dsp:sp>
    <dsp:sp modelId="{A3D74174-1EBF-4C0C-BDA0-799861E2E7E6}">
      <dsp:nvSpPr>
        <dsp:cNvPr id="0" name=""/>
        <dsp:cNvSpPr/>
      </dsp:nvSpPr>
      <dsp:spPr>
        <a:xfrm>
          <a:off x="2443832" y="1998664"/>
          <a:ext cx="2018806" cy="10094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8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Словообразовательные</a:t>
          </a:r>
          <a:br>
            <a:rPr lang="ru-RU" sz="1400" kern="1200" dirty="0" smtClean="0"/>
          </a:br>
          <a:r>
            <a:rPr lang="ru-RU" sz="1400" kern="1200" dirty="0" smtClean="0"/>
            <a:t>(словообразующие)</a:t>
          </a:r>
          <a:endParaRPr lang="ru-RU" sz="1400" kern="1200" dirty="0"/>
        </a:p>
      </dsp:txBody>
      <dsp:txXfrm>
        <a:off x="2443832" y="1998664"/>
        <a:ext cx="2018806" cy="10094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6E50B-C569-4050-B9A7-1DB826AD8BC2}">
      <dsp:nvSpPr>
        <dsp:cNvPr id="0" name=""/>
        <dsp:cNvSpPr/>
      </dsp:nvSpPr>
      <dsp:spPr>
        <a:xfrm>
          <a:off x="495851" y="0"/>
          <a:ext cx="3850104" cy="3850104"/>
        </a:xfrm>
        <a:prstGeom prst="triangl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3">
                <a:alpha val="9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ED2210-1AC3-4625-B1C6-BF68021DBD90}">
      <dsp:nvSpPr>
        <dsp:cNvPr id="0" name=""/>
        <dsp:cNvSpPr/>
      </dsp:nvSpPr>
      <dsp:spPr>
        <a:xfrm>
          <a:off x="2325092" y="386401"/>
          <a:ext cx="2694189" cy="156905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0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Синкретичные аффиксы </a:t>
          </a:r>
          <a:r>
            <a:rPr lang="ru-RU" sz="1200" kern="1200" dirty="0" smtClean="0"/>
            <a:t>– </a:t>
          </a:r>
          <a:r>
            <a:rPr lang="ru-RU" sz="1300" kern="1200" dirty="0" smtClean="0"/>
            <a:t>словоизменительные + словообразовательные. </a:t>
          </a:r>
          <a:endParaRPr lang="ru-RU" sz="1300" kern="1200" dirty="0"/>
        </a:p>
      </dsp:txBody>
      <dsp:txXfrm>
        <a:off x="2401687" y="462996"/>
        <a:ext cx="2540999" cy="1415863"/>
      </dsp:txXfrm>
    </dsp:sp>
    <dsp:sp modelId="{2AF5496E-C46F-4A07-9F5A-3F2814B3F76B}">
      <dsp:nvSpPr>
        <dsp:cNvPr id="0" name=""/>
        <dsp:cNvSpPr/>
      </dsp:nvSpPr>
      <dsp:spPr>
        <a:xfrm>
          <a:off x="2305697" y="2144388"/>
          <a:ext cx="2732978" cy="1130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Пример: </a:t>
          </a:r>
          <a:r>
            <a:rPr lang="ru-RU" sz="1400" kern="1200" smtClean="0"/>
            <a:t>прист. </a:t>
          </a:r>
          <a:r>
            <a:rPr lang="ru-RU" sz="1400" i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с-</a:t>
          </a:r>
          <a:r>
            <a:rPr lang="ru-RU" sz="1400" kern="1200" smtClean="0"/>
            <a:t> в слове «</a:t>
          </a:r>
          <a:r>
            <a:rPr lang="ru-RU" sz="1400" i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списать</a:t>
          </a:r>
          <a:r>
            <a:rPr lang="ru-RU" sz="1400" kern="1200" smtClean="0"/>
            <a:t>»</a:t>
          </a:r>
          <a:endParaRPr lang="ru-RU" sz="1400" kern="1200" dirty="0"/>
        </a:p>
      </dsp:txBody>
      <dsp:txXfrm>
        <a:off x="2360878" y="2199569"/>
        <a:ext cx="2622616" cy="10200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ru-RU" smtClean="0"/>
              <a:pPr/>
              <a:t>18.08.2015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ru-RU" smtClean="0"/>
              <a:pPr/>
              <a:t>18.08.2015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18.08.2015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18.08.2015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18.08.2015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18.08.2015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18.08.2015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Рисунок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9" name="Инструкци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ru-RU" sz="1200" b="1" i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</a:t>
            </a:r>
          </a:p>
          <a:p>
            <a:pPr algn="l" defTabSz="914400">
              <a:buNone/>
            </a:pPr>
            <a:r>
              <a:rPr lang="ru-RU" sz="1200" b="0" i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изображение на этом слайде, выделите рисунок и удалите его. Затем щелкните значок "Рисунки" в заполнителе и вставьте свое изображение.</a:t>
            </a:r>
            <a:endParaRPr lang="ru-RU" sz="1200" b="0" i="1" dirty="0">
              <a:solidFill>
                <a:schemeClr val="lt1"/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Прямоугольник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11" name="Группа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18.08.2015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18.08.2015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18.08.2015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18.08.2015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18.08.2015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18.08.2015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  <a:p>
            <a:pPr lvl="5"/>
            <a:r>
              <a:rPr lang="ru-RU" dirty="0" smtClean="0"/>
              <a:t>Шестой уровень</a:t>
            </a:r>
          </a:p>
          <a:p>
            <a:pPr lvl="6"/>
            <a:r>
              <a:rPr lang="ru-RU" dirty="0" smtClean="0"/>
              <a:t>Седьмой уровень</a:t>
            </a:r>
          </a:p>
          <a:p>
            <a:pPr lvl="7"/>
            <a:r>
              <a:rPr lang="ru-RU" dirty="0" smtClean="0"/>
              <a:t>Восьмой уровень</a:t>
            </a:r>
          </a:p>
          <a:p>
            <a:pPr lvl="8"/>
            <a:r>
              <a:rPr lang="ru-RU" dirty="0" smtClean="0"/>
              <a:t>Девятый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02B9795-92DC-40DC-A1CA-9A4B349D7824}" type="datetimeFigureOut">
              <a:rPr lang="ru-RU" smtClean="0"/>
              <a:pPr/>
              <a:t>18.08.2015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microsoft.com/office/2007/relationships/diagramDrawing" Target="../diagrams/drawing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5.xml"/><Relationship Id="rId10" Type="http://schemas.microsoft.com/office/2007/relationships/diagramDrawing" Target="../diagrams/drawing6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3" Type="http://schemas.openxmlformats.org/officeDocument/2006/relationships/diagramLayout" Target="../diagrams/layout7.xml"/><Relationship Id="rId7" Type="http://schemas.openxmlformats.org/officeDocument/2006/relationships/diagramLayout" Target="../diagrams/layout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7.xml"/><Relationship Id="rId10" Type="http://schemas.microsoft.com/office/2007/relationships/diagramDrawing" Target="../diagrams/drawing8.xml"/><Relationship Id="rId4" Type="http://schemas.openxmlformats.org/officeDocument/2006/relationships/diagramQuickStyle" Target="../diagrams/quickStyle7.xml"/><Relationship Id="rId9" Type="http://schemas.openxmlformats.org/officeDocument/2006/relationships/diagramColors" Target="../diagrams/colors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0.xml"/><Relationship Id="rId13" Type="http://schemas.openxmlformats.org/officeDocument/2006/relationships/diagramColors" Target="../diagrams/colors11.xml"/><Relationship Id="rId18" Type="http://schemas.microsoft.com/office/2007/relationships/diagramDrawing" Target="../diagrams/drawing11.xml"/><Relationship Id="rId3" Type="http://schemas.openxmlformats.org/officeDocument/2006/relationships/diagramLayout" Target="../diagrams/layout9.xml"/><Relationship Id="rId7" Type="http://schemas.openxmlformats.org/officeDocument/2006/relationships/diagramLayout" Target="../diagrams/layout10.xml"/><Relationship Id="rId12" Type="http://schemas.openxmlformats.org/officeDocument/2006/relationships/diagramQuickStyle" Target="../diagrams/quickStyle11.xml"/><Relationship Id="rId17" Type="http://schemas.microsoft.com/office/2007/relationships/diagramDrawing" Target="../diagrams/drawing10.xml"/><Relationship Id="rId2" Type="http://schemas.openxmlformats.org/officeDocument/2006/relationships/diagramData" Target="../diagrams/data9.xml"/><Relationship Id="rId16" Type="http://schemas.microsoft.com/office/2007/relationships/diagramDrawing" Target="../diagrams/drawing12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0.xml"/><Relationship Id="rId11" Type="http://schemas.openxmlformats.org/officeDocument/2006/relationships/diagramLayout" Target="../diagrams/layout11.xml"/><Relationship Id="rId5" Type="http://schemas.openxmlformats.org/officeDocument/2006/relationships/diagramColors" Target="../diagrams/colors9.xml"/><Relationship Id="rId10" Type="http://schemas.openxmlformats.org/officeDocument/2006/relationships/diagramData" Target="../diagrams/data11.xml"/><Relationship Id="rId4" Type="http://schemas.openxmlformats.org/officeDocument/2006/relationships/diagramQuickStyle" Target="../diagrams/quickStyle9.xml"/><Relationship Id="rId9" Type="http://schemas.openxmlformats.org/officeDocument/2006/relationships/diagramColors" Target="../diagrams/colors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Корневые</a:t>
            </a:r>
            <a:r>
              <a:rPr lang="uk-UA" dirty="0" smtClean="0"/>
              <a:t> и </a:t>
            </a:r>
            <a:r>
              <a:rPr lang="uk-UA" dirty="0" err="1" smtClean="0"/>
              <a:t>аффиксальные</a:t>
            </a:r>
            <a:r>
              <a:rPr lang="uk-UA" dirty="0" smtClean="0"/>
              <a:t> </a:t>
            </a:r>
            <a:r>
              <a:rPr lang="uk-UA" dirty="0" err="1" smtClean="0"/>
              <a:t>морфемы</a:t>
            </a:r>
            <a:r>
              <a:rPr lang="uk-UA" dirty="0" smtClean="0"/>
              <a:t> в </a:t>
            </a:r>
            <a:r>
              <a:rPr lang="uk-UA" dirty="0" err="1" smtClean="0"/>
              <a:t>русском</a:t>
            </a:r>
            <a:r>
              <a:rPr lang="uk-UA" dirty="0" smtClean="0"/>
              <a:t> </a:t>
            </a:r>
            <a:r>
              <a:rPr lang="uk-UA" dirty="0" err="1" smtClean="0"/>
              <a:t>языке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Презентацию</a:t>
            </a:r>
            <a:r>
              <a:rPr lang="uk-UA" dirty="0" smtClean="0"/>
              <a:t> по </a:t>
            </a:r>
            <a:r>
              <a:rPr lang="uk-UA" dirty="0" err="1" smtClean="0"/>
              <a:t>современному</a:t>
            </a:r>
            <a:r>
              <a:rPr lang="uk-UA" dirty="0" smtClean="0"/>
              <a:t> </a:t>
            </a:r>
            <a:r>
              <a:rPr lang="uk-UA" dirty="0" err="1" smtClean="0"/>
              <a:t>русскому</a:t>
            </a:r>
            <a:r>
              <a:rPr lang="uk-UA" dirty="0" smtClean="0"/>
              <a:t> </a:t>
            </a:r>
            <a:r>
              <a:rPr lang="uk-UA" dirty="0" err="1" smtClean="0"/>
              <a:t>языку</a:t>
            </a:r>
            <a:r>
              <a:rPr lang="uk-UA" dirty="0" smtClean="0"/>
              <a:t> </a:t>
            </a:r>
            <a:r>
              <a:rPr lang="uk-UA" dirty="0" err="1" smtClean="0"/>
              <a:t>подготовила</a:t>
            </a:r>
            <a:r>
              <a:rPr lang="uk-UA" dirty="0" smtClean="0"/>
              <a:t> ст. 25 гр. Анна </a:t>
            </a:r>
            <a:r>
              <a:rPr lang="uk-UA" dirty="0" err="1" smtClean="0"/>
              <a:t>Кравчишина</a:t>
            </a:r>
            <a:endParaRPr lang="uk-UA" dirty="0" smtClean="0"/>
          </a:p>
          <a:p>
            <a:r>
              <a:rPr lang="uk-UA" dirty="0" err="1" smtClean="0"/>
              <a:t>Преподаватель</a:t>
            </a:r>
            <a:r>
              <a:rPr lang="uk-UA" dirty="0" smtClean="0"/>
              <a:t> доц. </a:t>
            </a:r>
            <a:r>
              <a:rPr lang="uk-UA" smtClean="0"/>
              <a:t>Недашковская Т.Е.</a:t>
            </a:r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Большое спасибо за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899" y="4752208"/>
            <a:ext cx="10071099" cy="50975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ЖГУ </a:t>
            </a:r>
            <a:r>
              <a:rPr lang="ru-RU" dirty="0" err="1" smtClean="0"/>
              <a:t>им.И.Франко</a:t>
            </a:r>
            <a:endParaRPr lang="ru-RU" dirty="0" smtClean="0"/>
          </a:p>
          <a:p>
            <a:pPr algn="ctr"/>
            <a:r>
              <a:rPr lang="ru-RU" dirty="0" smtClean="0"/>
              <a:t>Житомир, 2015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28843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1"/>
              </a:spcBef>
              <a:buNone/>
            </a:pPr>
            <a:r>
              <a:rPr lang="ru-RU" sz="2800" b="0" i="0" dirty="0" smtClean="0">
                <a:solidFill>
                  <a:srgbClr val="514843"/>
                </a:solidFill>
                <a:latin typeface="Plantagenet Cherokee"/>
                <a:ea typeface="+mj-ea"/>
                <a:cs typeface="+mj-cs"/>
              </a:rPr>
              <a:t>План доклада</a:t>
            </a:r>
            <a:endParaRPr lang="ru-RU" sz="2800" b="0" i="0" dirty="0">
              <a:solidFill>
                <a:srgbClr val="514843"/>
              </a:solidFill>
              <a:latin typeface="Plantagenet Cherokee"/>
              <a:ea typeface="+mj-ea"/>
              <a:cs typeface="+mj-cs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092869" y="2658979"/>
            <a:ext cx="9982200" cy="1744579"/>
          </a:xfrm>
        </p:spPr>
        <p:txBody>
          <a:bodyPr/>
          <a:lstStyle/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/>
              <a:buChar char="§"/>
            </a:pPr>
            <a:r>
              <a:rPr lang="ru-RU" sz="2000" b="0" i="0" dirty="0" smtClean="0">
                <a:solidFill>
                  <a:srgbClr val="514843"/>
                </a:solidFill>
                <a:latin typeface="Euphemia"/>
                <a:ea typeface="+mn-ea"/>
                <a:cs typeface="+mn-cs"/>
              </a:rPr>
              <a:t>Классификация и разнообразие корня в </a:t>
            </a:r>
            <a:r>
              <a:rPr lang="ru-RU" sz="2000" b="0" i="0" dirty="0" err="1" smtClean="0">
                <a:solidFill>
                  <a:srgbClr val="514843"/>
                </a:solidFill>
                <a:latin typeface="Euphemia"/>
                <a:ea typeface="+mn-ea"/>
                <a:cs typeface="+mn-cs"/>
              </a:rPr>
              <a:t>морфемике</a:t>
            </a:r>
            <a:endParaRPr lang="ru-RU" sz="2000" b="0" i="0" dirty="0" smtClean="0">
              <a:solidFill>
                <a:srgbClr val="514843"/>
              </a:solidFill>
              <a:latin typeface="Euphemia"/>
              <a:ea typeface="+mn-ea"/>
              <a:cs typeface="+mn-cs"/>
            </a:endParaRPr>
          </a:p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/>
              <a:buChar char="§"/>
            </a:pPr>
            <a:r>
              <a:rPr lang="ru-RU" dirty="0" smtClean="0">
                <a:solidFill>
                  <a:srgbClr val="514843"/>
                </a:solidFill>
                <a:latin typeface="Euphemia"/>
              </a:rPr>
              <a:t>Явление переходности. </a:t>
            </a:r>
            <a:r>
              <a:rPr lang="ru-RU" dirty="0">
                <a:solidFill>
                  <a:srgbClr val="514843"/>
                </a:solidFill>
                <a:latin typeface="Euphemia"/>
              </a:rPr>
              <a:t>Ф</a:t>
            </a:r>
            <a:r>
              <a:rPr lang="ru-RU" dirty="0" smtClean="0">
                <a:solidFill>
                  <a:srgbClr val="514843"/>
                </a:solidFill>
                <a:latin typeface="Euphemia"/>
              </a:rPr>
              <a:t>акультативные морфемы – аффиксы</a:t>
            </a:r>
          </a:p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/>
              <a:buChar char="§"/>
            </a:pPr>
            <a:r>
              <a:rPr lang="ru-RU" sz="2000" b="0" i="0" dirty="0" smtClean="0">
                <a:solidFill>
                  <a:srgbClr val="514843"/>
                </a:solidFill>
                <a:latin typeface="Euphemia"/>
                <a:ea typeface="+mn-ea"/>
                <a:cs typeface="+mn-cs"/>
              </a:rPr>
              <a:t>Виды аффиксов и их значение</a:t>
            </a:r>
          </a:p>
        </p:txBody>
      </p:sp>
    </p:spTree>
    <p:extLst>
      <p:ext uri="{BB962C8B-B14F-4D97-AF65-F5344CB8AC3E}">
        <p14:creationId xmlns=""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0837" y="449179"/>
            <a:ext cx="9980682" cy="1096962"/>
          </a:xfrm>
        </p:spPr>
        <p:txBody>
          <a:bodyPr/>
          <a:lstStyle/>
          <a:p>
            <a:pPr algn="ctr"/>
            <a:r>
              <a:rPr lang="ru-RU" dirty="0"/>
              <a:t>Классификация и разнообразие корня в </a:t>
            </a:r>
            <a:r>
              <a:rPr lang="ru-RU" dirty="0" err="1"/>
              <a:t>морфемике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4421" y="4319337"/>
            <a:ext cx="1648327" cy="1925051"/>
          </a:xfrm>
        </p:spPr>
        <p:txBody>
          <a:bodyPr>
            <a:normAutofit/>
          </a:bodyPr>
          <a:lstStyle/>
          <a:p>
            <a:pPr algn="ctr"/>
            <a:r>
              <a:rPr lang="ru-RU" sz="1800" b="0" dirty="0"/>
              <a:t>обязательная часть слова, </a:t>
            </a:r>
            <a:r>
              <a:rPr lang="ru-RU" sz="1800" b="0" dirty="0" smtClean="0"/>
              <a:t>в </a:t>
            </a:r>
            <a:r>
              <a:rPr lang="ru-RU" sz="1800" b="0" dirty="0"/>
              <a:t>которой заключено основное значение</a:t>
            </a:r>
            <a:endParaRPr lang="ru-RU" sz="1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897144096"/>
              </p:ext>
            </p:extLst>
          </p:nvPr>
        </p:nvGraphicFramePr>
        <p:xfrm>
          <a:off x="3547311" y="1341271"/>
          <a:ext cx="4919663" cy="3748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831180" y="1720516"/>
            <a:ext cx="1925053" cy="1208924"/>
          </a:xfrm>
        </p:spPr>
        <p:txBody>
          <a:bodyPr>
            <a:normAutofit/>
          </a:bodyPr>
          <a:lstStyle/>
          <a:p>
            <a:pPr algn="ctr"/>
            <a:r>
              <a:rPr lang="ru-RU" sz="1800" b="0" dirty="0"/>
              <a:t>служебные (факультативные) морфемы</a:t>
            </a:r>
            <a:endParaRPr lang="ru-RU" sz="1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49516" y="5073134"/>
            <a:ext cx="6304547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Пример: </a:t>
            </a:r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отверженный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ru-RU" dirty="0" smtClean="0"/>
              <a:t>где </a:t>
            </a:r>
            <a:r>
              <a:rPr lang="ru-RU" i="1" dirty="0" err="1" smtClean="0">
                <a:solidFill>
                  <a:srgbClr val="C00000"/>
                </a:solidFill>
              </a:rPr>
              <a:t>верг</a:t>
            </a:r>
            <a:r>
              <a:rPr lang="ru-RU" dirty="0" smtClean="0"/>
              <a:t> – корень</a:t>
            </a:r>
          </a:p>
          <a:p>
            <a:r>
              <a:rPr lang="ru-RU" dirty="0" smtClean="0"/>
              <a:t>                        </a:t>
            </a:r>
            <a:r>
              <a:rPr lang="ru-RU" i="1" dirty="0" smtClean="0">
                <a:solidFill>
                  <a:srgbClr val="C00000"/>
                </a:solidFill>
              </a:rPr>
              <a:t>от-, -</a:t>
            </a:r>
            <a:r>
              <a:rPr lang="ru-RU" i="1" dirty="0" err="1" smtClean="0">
                <a:solidFill>
                  <a:srgbClr val="C00000"/>
                </a:solidFill>
              </a:rPr>
              <a:t>ен</a:t>
            </a:r>
            <a:r>
              <a:rPr lang="ru-RU" i="1" dirty="0" smtClean="0">
                <a:solidFill>
                  <a:srgbClr val="C00000"/>
                </a:solidFill>
              </a:rPr>
              <a:t>-, -н-, -</a:t>
            </a:r>
            <a:r>
              <a:rPr lang="ru-RU" i="1" dirty="0" err="1" smtClean="0">
                <a:solidFill>
                  <a:srgbClr val="C00000"/>
                </a:solidFill>
              </a:rPr>
              <a:t>ый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– аффиксы   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8662737" y="2983832"/>
            <a:ext cx="385010" cy="409073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9559090" y="3012840"/>
            <a:ext cx="84222" cy="786246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0503568" y="2983832"/>
            <a:ext cx="240632" cy="409073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7656095" y="3585411"/>
            <a:ext cx="1704474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Приставки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492679" y="3983752"/>
            <a:ext cx="135646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Суффиксы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0503568" y="3614420"/>
            <a:ext cx="109004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Флексии</a:t>
            </a:r>
            <a:endParaRPr lang="ru-RU" dirty="0"/>
          </a:p>
        </p:txBody>
      </p:sp>
      <p:sp>
        <p:nvSpPr>
          <p:cNvPr id="24" name="Дуга 23"/>
          <p:cNvSpPr/>
          <p:nvPr/>
        </p:nvSpPr>
        <p:spPr>
          <a:xfrm rot="20449076">
            <a:off x="7726373" y="1776386"/>
            <a:ext cx="1460422" cy="1304524"/>
          </a:xfrm>
          <a:prstGeom prst="arc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 rot="15924087">
            <a:off x="2449672" y="3187496"/>
            <a:ext cx="2584235" cy="2616688"/>
          </a:xfrm>
          <a:prstGeom prst="arc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9962148" y="3012840"/>
            <a:ext cx="276726" cy="941903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9849141" y="4103744"/>
            <a:ext cx="140391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Постфиксы</a:t>
            </a:r>
          </a:p>
        </p:txBody>
      </p:sp>
    </p:spTree>
    <p:extLst>
      <p:ext uri="{BB962C8B-B14F-4D97-AF65-F5344CB8AC3E}">
        <p14:creationId xmlns="" xmlns:p14="http://schemas.microsoft.com/office/powerpoint/2010/main" val="22244958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>
              <a:lnSpc>
                <a:spcPct val="90000"/>
              </a:lnSpc>
              <a:spcBef>
                <a:spcPts val="1"/>
              </a:spcBef>
              <a:buNone/>
            </a:pPr>
            <a:r>
              <a:rPr lang="ru-RU" sz="2800" b="0" i="0" dirty="0" smtClean="0">
                <a:solidFill>
                  <a:srgbClr val="514843"/>
                </a:solidFill>
                <a:latin typeface="Plantagenet Cherokee"/>
                <a:ea typeface="+mj-ea"/>
                <a:cs typeface="+mj-cs"/>
              </a:rPr>
              <a:t>Виды аффиксов. Постфикс, конфикс (циркумфлекс)</a:t>
            </a:r>
            <a:endParaRPr lang="ru-RU" sz="2800" b="0" i="0" dirty="0">
              <a:solidFill>
                <a:srgbClr val="514843"/>
              </a:solidFill>
              <a:latin typeface="Plantagenet Cherokee"/>
              <a:ea typeface="+mj-ea"/>
              <a:cs typeface="+mj-cs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67979113"/>
              </p:ext>
            </p:extLst>
          </p:nvPr>
        </p:nvGraphicFramePr>
        <p:xfrm>
          <a:off x="1110916" y="2081462"/>
          <a:ext cx="9982200" cy="3035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615736" y="5275437"/>
            <a:ext cx="947738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Пример: </a:t>
            </a:r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Подлокотник</a:t>
            </a:r>
            <a:r>
              <a:rPr lang="ru-RU" dirty="0" smtClean="0"/>
              <a:t>,  где </a:t>
            </a:r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под-</a:t>
            </a:r>
            <a:r>
              <a:rPr lang="ru-RU" dirty="0" smtClean="0"/>
              <a:t> – префикс, </a:t>
            </a:r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-ник- </a:t>
            </a:r>
            <a:r>
              <a:rPr lang="ru-RU" dirty="0" smtClean="0"/>
              <a:t>– суффикс, </a:t>
            </a:r>
            <a:br>
              <a:rPr lang="ru-RU" dirty="0" smtClean="0"/>
            </a:br>
            <a:r>
              <a:rPr lang="ru-RU" dirty="0" smtClean="0"/>
              <a:t>                           </a:t>
            </a:r>
            <a:r>
              <a:rPr lang="ru-RU" sz="1600" dirty="0" smtClean="0"/>
              <a:t>по отдельности с которыми слово не употребляется.</a:t>
            </a:r>
            <a:endParaRPr lang="ru-RU" sz="1600" dirty="0"/>
          </a:p>
        </p:txBody>
      </p:sp>
      <p:graphicFrame>
        <p:nvGraphicFramePr>
          <p:cNvPr id="10" name="Объект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8238048"/>
              </p:ext>
            </p:extLst>
          </p:nvPr>
        </p:nvGraphicFramePr>
        <p:xfrm>
          <a:off x="1110916" y="1155031"/>
          <a:ext cx="9982200" cy="1852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="" xmlns:p14="http://schemas.microsoft.com/office/powerpoint/2010/main" val="23276341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Аффиксоиды</a:t>
            </a:r>
            <a:r>
              <a:rPr lang="ru-RU" dirty="0" smtClean="0"/>
              <a:t> и их значение в современном русском языке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06378" y="1760907"/>
            <a:ext cx="10307053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Аффиксоид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полуаффикс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dirty="0"/>
              <a:t>— </a:t>
            </a:r>
            <a:r>
              <a:rPr lang="ru-RU" dirty="0" smtClean="0"/>
              <a:t>это очень похожий на аффикс корень.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2630" y="466481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Примеры:  </a:t>
            </a:r>
            <a:r>
              <a:rPr lang="ru-RU" i="1" dirty="0" smtClean="0">
                <a:solidFill>
                  <a:schemeClr val="tx1">
                    <a:lumMod val="75000"/>
                  </a:schemeClr>
                </a:solidFill>
              </a:rPr>
              <a:t>пушкин</a:t>
            </a:r>
            <a:r>
              <a:rPr lang="ru-RU" b="1" i="1" dirty="0" smtClean="0">
                <a:solidFill>
                  <a:schemeClr val="tx1">
                    <a:lumMod val="75000"/>
                  </a:schemeClr>
                </a:solidFill>
              </a:rPr>
              <a:t>ист</a:t>
            </a:r>
            <a:r>
              <a:rPr lang="ru-RU" i="1" dirty="0" smtClean="0">
                <a:solidFill>
                  <a:schemeClr val="tx1">
                    <a:lumMod val="75000"/>
                  </a:schemeClr>
                </a:solidFill>
              </a:rPr>
              <a:t> – пушкино</a:t>
            </a:r>
            <a:r>
              <a:rPr lang="ru-RU" b="1" i="1" u="sng" dirty="0" smtClean="0">
                <a:solidFill>
                  <a:schemeClr val="tx1">
                    <a:lumMod val="75000"/>
                  </a:schemeClr>
                </a:solidFill>
              </a:rPr>
              <a:t>вед</a:t>
            </a:r>
          </a:p>
          <a:p>
            <a:r>
              <a:rPr lang="ru-RU" b="1" i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tx1">
                    <a:lumMod val="75000"/>
                  </a:schemeClr>
                </a:solidFill>
              </a:rPr>
              <a:t>         </a:t>
            </a:r>
            <a:r>
              <a:rPr lang="ru-RU" i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tx1">
                    <a:lumMod val="75000"/>
                  </a:schemeClr>
                </a:solidFill>
              </a:rPr>
              <a:t> кита</a:t>
            </a:r>
            <a:r>
              <a:rPr lang="ru-RU" b="1" i="1" dirty="0" smtClean="0">
                <a:solidFill>
                  <a:schemeClr val="tx1">
                    <a:lumMod val="75000"/>
                  </a:schemeClr>
                </a:solidFill>
              </a:rPr>
              <a:t>ист</a:t>
            </a:r>
            <a:r>
              <a:rPr lang="ru-RU" i="1" dirty="0" smtClean="0">
                <a:solidFill>
                  <a:schemeClr val="tx1">
                    <a:lumMod val="75000"/>
                  </a:schemeClr>
                </a:solidFill>
              </a:rPr>
              <a:t> – китае</a:t>
            </a:r>
            <a:r>
              <a:rPr lang="ru-RU" b="1" i="1" u="sng" dirty="0" smtClean="0">
                <a:solidFill>
                  <a:schemeClr val="tx1">
                    <a:lumMod val="75000"/>
                  </a:schemeClr>
                </a:solidFill>
              </a:rPr>
              <a:t>вед</a:t>
            </a:r>
          </a:p>
          <a:p>
            <a:r>
              <a:rPr lang="ru-RU" b="1" i="1" dirty="0" smtClean="0">
                <a:solidFill>
                  <a:schemeClr val="tx1">
                    <a:lumMod val="75000"/>
                  </a:schemeClr>
                </a:solidFill>
              </a:rPr>
              <a:t>            </a:t>
            </a:r>
            <a:r>
              <a:rPr lang="ru-RU" i="1" dirty="0" smtClean="0">
                <a:solidFill>
                  <a:schemeClr val="tx1">
                    <a:lumMod val="75000"/>
                  </a:schemeClr>
                </a:solidFill>
              </a:rPr>
              <a:t>слав</a:t>
            </a:r>
            <a:r>
              <a:rPr lang="ru-RU" b="1" i="1" dirty="0" smtClean="0">
                <a:solidFill>
                  <a:schemeClr val="tx1">
                    <a:lumMod val="75000"/>
                  </a:schemeClr>
                </a:solidFill>
              </a:rPr>
              <a:t>ист</a:t>
            </a:r>
            <a:r>
              <a:rPr lang="ru-RU" i="1" dirty="0" smtClean="0">
                <a:solidFill>
                  <a:schemeClr val="tx1">
                    <a:lumMod val="75000"/>
                  </a:schemeClr>
                </a:solidFill>
              </a:rPr>
              <a:t> – славяно</a:t>
            </a:r>
            <a:r>
              <a:rPr lang="ru-RU" b="1" i="1" u="sng" dirty="0" smtClean="0">
                <a:solidFill>
                  <a:schemeClr val="tx1">
                    <a:lumMod val="75000"/>
                  </a:schemeClr>
                </a:solidFill>
              </a:rPr>
              <a:t>вед</a:t>
            </a:r>
            <a:r>
              <a:rPr lang="ru-RU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endParaRPr lang="ru-RU" b="1" i="1" dirty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="" xmlns:p14="http://schemas.microsoft.com/office/powerpoint/2010/main" val="2703008407"/>
              </p:ext>
            </p:extLst>
          </p:nvPr>
        </p:nvGraphicFramePr>
        <p:xfrm>
          <a:off x="6543842" y="2486994"/>
          <a:ext cx="4152232" cy="3383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5270041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Аффиксоиды</a:t>
            </a:r>
            <a:r>
              <a:rPr lang="ru-RU" dirty="0" smtClean="0"/>
              <a:t> и их значение в современном русском языке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06379" y="1760907"/>
            <a:ext cx="697430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Аффиксоид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полуаффикс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dirty="0" smtClean="0"/>
              <a:t>включает в себя: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3329318020"/>
              </p:ext>
            </p:extLst>
          </p:nvPr>
        </p:nvGraphicFramePr>
        <p:xfrm>
          <a:off x="906378" y="2976098"/>
          <a:ext cx="5153526" cy="2438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3371137739"/>
              </p:ext>
            </p:extLst>
          </p:nvPr>
        </p:nvGraphicFramePr>
        <p:xfrm>
          <a:off x="5256463" y="115280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="" xmlns:p14="http://schemas.microsoft.com/office/powerpoint/2010/main" val="16277135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Классификация аффиксов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06378" y="1760907"/>
            <a:ext cx="10307053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Аффиксоид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морфемы, которые могут отсутствовать в слове.</a:t>
            </a:r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="" xmlns:p14="http://schemas.microsoft.com/office/powerpoint/2010/main" val="1079306129"/>
              </p:ext>
            </p:extLst>
          </p:nvPr>
        </p:nvGraphicFramePr>
        <p:xfrm>
          <a:off x="906378" y="2350349"/>
          <a:ext cx="4463715" cy="3573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45826" y="5600563"/>
            <a:ext cx="24036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пример: входи</a:t>
            </a:r>
            <a:r>
              <a:rPr lang="ru-RU" b="1" u="sng" dirty="0" smtClean="0"/>
              <a:t>ть</a:t>
            </a:r>
            <a:r>
              <a:rPr lang="ru-RU" dirty="0" smtClean="0"/>
              <a:t> – </a:t>
            </a:r>
            <a:br>
              <a:rPr lang="ru-RU" dirty="0" smtClean="0"/>
            </a:br>
            <a:r>
              <a:rPr lang="ru-RU" dirty="0" smtClean="0"/>
              <a:t>        вход</a:t>
            </a:r>
            <a:r>
              <a:rPr lang="ru-RU" b="1" u="sng" dirty="0" smtClean="0"/>
              <a:t>ящ</a:t>
            </a:r>
            <a:r>
              <a:rPr lang="ru-RU" dirty="0" smtClean="0"/>
              <a:t>ий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149433" y="5739062"/>
            <a:ext cx="28182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</a:t>
            </a:r>
            <a:r>
              <a:rPr lang="ru-RU" dirty="0" smtClean="0"/>
              <a:t>чи</a:t>
            </a:r>
            <a:r>
              <a:rPr lang="ru-RU" b="1" u="sng" dirty="0" smtClean="0"/>
              <a:t>тель</a:t>
            </a:r>
            <a:r>
              <a:rPr lang="ru-RU" dirty="0" smtClean="0"/>
              <a:t>, строи</a:t>
            </a:r>
            <a:r>
              <a:rPr lang="ru-RU" b="1" u="sng" dirty="0" smtClean="0"/>
              <a:t>тель</a:t>
            </a:r>
            <a:endParaRPr lang="ru-RU" b="1" u="sng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1043756572"/>
              </p:ext>
            </p:extLst>
          </p:nvPr>
        </p:nvGraphicFramePr>
        <p:xfrm>
          <a:off x="5799219" y="2538664"/>
          <a:ext cx="5534528" cy="3850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="" xmlns:p14="http://schemas.microsoft.com/office/powerpoint/2010/main" val="11173938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7245" y="4944918"/>
            <a:ext cx="5765133" cy="955565"/>
          </a:xfrm>
        </p:spPr>
        <p:txBody>
          <a:bodyPr>
            <a:normAutofit/>
          </a:bodyPr>
          <a:lstStyle/>
          <a:p>
            <a:r>
              <a:rPr lang="ru-RU" sz="1400" b="1" dirty="0" smtClean="0"/>
              <a:t>Нерегулярные</a:t>
            </a:r>
            <a:r>
              <a:rPr lang="ru-RU" sz="1400" dirty="0" smtClean="0"/>
              <a:t>: </a:t>
            </a:r>
            <a:r>
              <a:rPr lang="ru-RU" sz="1400" dirty="0" err="1" smtClean="0"/>
              <a:t>суф</a:t>
            </a:r>
            <a:r>
              <a:rPr lang="ru-RU" sz="1400" dirty="0" smtClean="0"/>
              <a:t>. </a:t>
            </a:r>
            <a:r>
              <a:rPr lang="ru-RU" sz="1400" b="1" dirty="0"/>
              <a:t>-</a:t>
            </a:r>
            <a:r>
              <a:rPr lang="ru-RU" sz="1400" b="1" i="1" dirty="0" err="1"/>
              <a:t>знь</a:t>
            </a:r>
            <a:r>
              <a:rPr lang="ru-RU" sz="1400" i="1" dirty="0"/>
              <a:t> </a:t>
            </a:r>
            <a:r>
              <a:rPr lang="ru-RU" sz="1400" dirty="0"/>
              <a:t>(</a:t>
            </a:r>
            <a:r>
              <a:rPr lang="ru-RU" sz="1400" i="1" dirty="0"/>
              <a:t>болезнь, боязнь, неприязнь, жизнь</a:t>
            </a:r>
            <a:r>
              <a:rPr lang="ru-RU" sz="1400" dirty="0" smtClean="0"/>
              <a:t>);</a:t>
            </a:r>
          </a:p>
          <a:p>
            <a:r>
              <a:rPr lang="ru-RU" sz="1400" b="1" dirty="0" smtClean="0"/>
              <a:t>Регулярные</a:t>
            </a:r>
            <a:r>
              <a:rPr lang="ru-RU" sz="1400" b="1" u="sng" dirty="0" smtClean="0"/>
              <a:t>:</a:t>
            </a:r>
            <a:r>
              <a:rPr lang="ru-RU" sz="1400" dirty="0" smtClean="0"/>
              <a:t> </a:t>
            </a:r>
            <a:r>
              <a:rPr lang="ru-RU" sz="1400" dirty="0" err="1" smtClean="0"/>
              <a:t>преф</a:t>
            </a:r>
            <a:r>
              <a:rPr lang="ru-RU" sz="1400" dirty="0" smtClean="0"/>
              <a:t>. </a:t>
            </a:r>
            <a:r>
              <a:rPr lang="ru-RU" sz="1400" b="1" i="1" dirty="0" smtClean="0"/>
              <a:t>вы-</a:t>
            </a:r>
            <a:r>
              <a:rPr lang="ru-RU" sz="1400" dirty="0"/>
              <a:t> (</a:t>
            </a:r>
            <a:r>
              <a:rPr lang="ru-RU" sz="1400" i="1" dirty="0"/>
              <a:t>выбежать, выскочить, </a:t>
            </a:r>
            <a:r>
              <a:rPr lang="ru-RU" sz="1400" i="1" dirty="0" smtClean="0"/>
              <a:t>вытащить);</a:t>
            </a:r>
          </a:p>
          <a:p>
            <a:r>
              <a:rPr lang="ru-RU" sz="1400" b="1" dirty="0" smtClean="0"/>
              <a:t>Уникальные</a:t>
            </a:r>
            <a:r>
              <a:rPr lang="ru-RU" sz="1400" i="1" dirty="0" smtClean="0"/>
              <a:t>:  -</a:t>
            </a:r>
            <a:r>
              <a:rPr lang="ru-RU" sz="1400" i="1" dirty="0" err="1" smtClean="0"/>
              <a:t>лин</a:t>
            </a:r>
            <a:r>
              <a:rPr lang="ru-RU" sz="1400" i="1" dirty="0" smtClean="0"/>
              <a:t> </a:t>
            </a:r>
            <a:r>
              <a:rPr lang="ru-RU" sz="1400" i="1" dirty="0"/>
              <a:t>(павлин), -</a:t>
            </a:r>
            <a:r>
              <a:rPr lang="ru-RU" sz="1400" i="1" dirty="0" err="1"/>
              <a:t>арад</a:t>
            </a:r>
            <a:r>
              <a:rPr lang="ru-RU" sz="1400" i="1" dirty="0"/>
              <a:t> (маскарад), -</a:t>
            </a:r>
            <a:r>
              <a:rPr lang="ru-RU" sz="1400" i="1" dirty="0" err="1"/>
              <a:t>амт</a:t>
            </a:r>
            <a:r>
              <a:rPr lang="ru-RU" sz="1400" i="1" dirty="0"/>
              <a:t> (почтамт)</a:t>
            </a:r>
            <a:endParaRPr lang="ru-RU" sz="14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899883726"/>
              </p:ext>
            </p:extLst>
          </p:nvPr>
        </p:nvGraphicFramePr>
        <p:xfrm>
          <a:off x="-745959" y="1855942"/>
          <a:ext cx="5251116" cy="3515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3446212535"/>
              </p:ext>
            </p:extLst>
          </p:nvPr>
        </p:nvGraphicFramePr>
        <p:xfrm>
          <a:off x="4551948" y="866274"/>
          <a:ext cx="4463715" cy="3573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38378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="" xmlns:p14="http://schemas.microsoft.com/office/powerpoint/2010/main" val="2332093907"/>
              </p:ext>
            </p:extLst>
          </p:nvPr>
        </p:nvGraphicFramePr>
        <p:xfrm>
          <a:off x="7615990" y="1462191"/>
          <a:ext cx="5696283" cy="3933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="" xmlns:p14="http://schemas.microsoft.com/office/powerpoint/2010/main" val="13156475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1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AcademicLiterature_16x9_TP103431361.potx" id="{2F0AAF73-AE41-486D-B6DC-0985ADE3F2EC}" vid="{EF7BD8ED-D7CC-46AA-8B96-4CA16C4A9ED2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1</Template>
  <TotalTime>0</TotalTime>
  <Words>308</Words>
  <Application>Microsoft Office PowerPoint</Application>
  <PresentationFormat>Произвольный</PresentationFormat>
  <Paragraphs>64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Шаблон 1</vt:lpstr>
      <vt:lpstr>Корневые и аффиксальные морфемы в русском языке</vt:lpstr>
      <vt:lpstr>План доклада</vt:lpstr>
      <vt:lpstr>Классификация и разнообразие корня в морфемике </vt:lpstr>
      <vt:lpstr>Виды аффиксов. Постфикс, конфикс (циркумфлекс)</vt:lpstr>
      <vt:lpstr>Слайд 5</vt:lpstr>
      <vt:lpstr>Аффиксоиды и их значение в современном русском языке</vt:lpstr>
      <vt:lpstr>Аффиксоиды и их значение в современном русском языке</vt:lpstr>
      <vt:lpstr>Классификация аффиксов</vt:lpstr>
      <vt:lpstr>Слайд 9</vt:lpstr>
      <vt:lpstr>Слайд 10</vt:lpstr>
      <vt:lpstr>Большое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2015-04-07T19:23:18Z</dcterms:created>
  <dcterms:modified xsi:type="dcterms:W3CDTF">2015-08-18T13:32:54Z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TC034313809991</vt:lpwstr>
  </property>
</Properties>
</file>