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58" r:id="rId1"/>
  </p:sldMasterIdLst>
  <p:sldIdLst>
    <p:sldId id="256" r:id="rId2"/>
    <p:sldId id="271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DCAE66-4E87-4BDE-A634-CA0B4405D632}" type="doc">
      <dgm:prSet loTypeId="urn:microsoft.com/office/officeart/2008/layout/RadialCluster" loCatId="relationship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7ED0AE6-7636-4F62-84E9-6A741CA464B0}">
      <dgm:prSet phldrT="[Текст]"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Лексика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A6F574-EAC0-421A-B5B6-E933D5986C8E}" type="parTrans" cxnId="{C1A56DEB-6A08-4363-AFC2-D620550D5FFE}">
      <dgm:prSet/>
      <dgm:spPr/>
      <dgm:t>
        <a:bodyPr/>
        <a:lstStyle/>
        <a:p>
          <a:endParaRPr lang="ru-RU"/>
        </a:p>
      </dgm:t>
    </dgm:pt>
    <dgm:pt modelId="{80EEF662-FD7A-4F01-8B26-FCEB0B212376}" type="sibTrans" cxnId="{C1A56DEB-6A08-4363-AFC2-D620550D5FFE}">
      <dgm:prSet/>
      <dgm:spPr/>
      <dgm:t>
        <a:bodyPr/>
        <a:lstStyle/>
        <a:p>
          <a:endParaRPr lang="ru-RU"/>
        </a:p>
      </dgm:t>
    </dgm:pt>
    <dgm:pt modelId="{CE9C7F5B-3D7B-4A7D-AF88-306A9B76936C}">
      <dgm:prSet phldrT="[Текст]"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Розмовна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F53EFC-CFDA-48F5-9CF6-FD0C387CD214}" type="parTrans" cxnId="{26635D76-7DFB-4770-861B-FEBD31C91AF3}">
      <dgm:prSet/>
      <dgm:spPr/>
      <dgm:t>
        <a:bodyPr/>
        <a:lstStyle/>
        <a:p>
          <a:endParaRPr lang="ru-RU"/>
        </a:p>
      </dgm:t>
    </dgm:pt>
    <dgm:pt modelId="{9D551088-315A-429A-AE04-75940B492631}" type="sibTrans" cxnId="{26635D76-7DFB-4770-861B-FEBD31C91AF3}">
      <dgm:prSet/>
      <dgm:spPr/>
      <dgm:t>
        <a:bodyPr/>
        <a:lstStyle/>
        <a:p>
          <a:endParaRPr lang="ru-RU"/>
        </a:p>
      </dgm:t>
    </dgm:pt>
    <dgm:pt modelId="{A3BCBE22-4D30-40A6-9328-7CDDB51BF2BC}">
      <dgm:prSet phldrT="[Текст]"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Жаргонна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EEFC2E-7809-4DAA-84D2-868ECB3E1067}" type="parTrans" cxnId="{4737D433-CE1B-4A93-9F16-6B49072D62E8}">
      <dgm:prSet/>
      <dgm:spPr/>
      <dgm:t>
        <a:bodyPr/>
        <a:lstStyle/>
        <a:p>
          <a:endParaRPr lang="ru-RU"/>
        </a:p>
      </dgm:t>
    </dgm:pt>
    <dgm:pt modelId="{3F6C25C7-B756-432D-9E66-35C75748992E}" type="sibTrans" cxnId="{4737D433-CE1B-4A93-9F16-6B49072D62E8}">
      <dgm:prSet/>
      <dgm:spPr/>
      <dgm:t>
        <a:bodyPr/>
        <a:lstStyle/>
        <a:p>
          <a:endParaRPr lang="ru-RU"/>
        </a:p>
      </dgm:t>
    </dgm:pt>
    <dgm:pt modelId="{320796D6-969D-498D-A408-94D128F2580A}">
      <dgm:prSet phldrT="[Текст]"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Просторічна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D8B1D8-F852-4560-BCC6-8230AE6D3B8F}" type="parTrans" cxnId="{539F53F6-F115-44B5-9CBF-42CC68D384E6}">
      <dgm:prSet/>
      <dgm:spPr/>
      <dgm:t>
        <a:bodyPr/>
        <a:lstStyle/>
        <a:p>
          <a:endParaRPr lang="ru-RU"/>
        </a:p>
      </dgm:t>
    </dgm:pt>
    <dgm:pt modelId="{93BC2186-D000-44FF-8E7A-38D50E4C28AE}" type="sibTrans" cxnId="{539F53F6-F115-44B5-9CBF-42CC68D384E6}">
      <dgm:prSet/>
      <dgm:spPr/>
      <dgm:t>
        <a:bodyPr/>
        <a:lstStyle/>
        <a:p>
          <a:endParaRPr lang="ru-RU"/>
        </a:p>
      </dgm:t>
    </dgm:pt>
    <dgm:pt modelId="{99E56189-367E-4FBE-967F-06273DFBD65F}">
      <dgm:prSet phldrT="[Текст]"/>
      <dgm:spPr>
        <a:solidFill>
          <a:srgbClr val="00B050"/>
        </a:solidFill>
      </dgm:spPr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Суржик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BD4316-99F8-44F0-8CEB-13F0E0FF3F60}" type="parTrans" cxnId="{891115F9-3C4C-4E82-BE5C-A57B355817C8}">
      <dgm:prSet/>
      <dgm:spPr/>
      <dgm:t>
        <a:bodyPr/>
        <a:lstStyle/>
        <a:p>
          <a:endParaRPr lang="ru-RU"/>
        </a:p>
      </dgm:t>
    </dgm:pt>
    <dgm:pt modelId="{B99E79A2-D7D7-4680-8FB6-D1F30EA67F47}" type="sibTrans" cxnId="{891115F9-3C4C-4E82-BE5C-A57B355817C8}">
      <dgm:prSet/>
      <dgm:spPr/>
      <dgm:t>
        <a:bodyPr/>
        <a:lstStyle/>
        <a:p>
          <a:endParaRPr lang="ru-RU"/>
        </a:p>
      </dgm:t>
    </dgm:pt>
    <dgm:pt modelId="{8B2A39C8-5E02-4000-9CF5-577F4FCAE523}" type="pres">
      <dgm:prSet presAssocID="{58DCAE66-4E87-4BDE-A634-CA0B4405D63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105022C-61C1-487C-A170-947BDDB5B6D6}" type="pres">
      <dgm:prSet presAssocID="{47ED0AE6-7636-4F62-84E9-6A741CA464B0}" presName="singleCycle" presStyleCnt="0"/>
      <dgm:spPr/>
    </dgm:pt>
    <dgm:pt modelId="{DF899DC5-98C1-4B32-89E7-AD2B142F437C}" type="pres">
      <dgm:prSet presAssocID="{47ED0AE6-7636-4F62-84E9-6A741CA464B0}" presName="singleCenter" presStyleLbl="node1" presStyleIdx="0" presStyleCnt="5" custLinFactNeighborX="278" custLinFactNeighborY="278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0458598D-0CBE-4B90-A0F8-C23861437D2C}" type="pres">
      <dgm:prSet presAssocID="{27F53EFC-CFDA-48F5-9CF6-FD0C387CD214}" presName="Name56" presStyleLbl="parChTrans1D2" presStyleIdx="0" presStyleCnt="4"/>
      <dgm:spPr/>
      <dgm:t>
        <a:bodyPr/>
        <a:lstStyle/>
        <a:p>
          <a:endParaRPr lang="ru-RU"/>
        </a:p>
      </dgm:t>
    </dgm:pt>
    <dgm:pt modelId="{24ADB97A-AF87-453E-BC6E-DBBDDFBFAE10}" type="pres">
      <dgm:prSet presAssocID="{CE9C7F5B-3D7B-4A7D-AF88-306A9B76936C}" presName="text0" presStyleLbl="node1" presStyleIdx="1" presStyleCnt="5" custScaleX="182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B61BB-6E7B-442D-A9BB-C55B801BE786}" type="pres">
      <dgm:prSet presAssocID="{1AEEFC2E-7809-4DAA-84D2-868ECB3E1067}" presName="Name56" presStyleLbl="parChTrans1D2" presStyleIdx="1" presStyleCnt="4"/>
      <dgm:spPr/>
      <dgm:t>
        <a:bodyPr/>
        <a:lstStyle/>
        <a:p>
          <a:endParaRPr lang="ru-RU"/>
        </a:p>
      </dgm:t>
    </dgm:pt>
    <dgm:pt modelId="{FFB7B1EE-92BE-4C91-A0A4-A6CB0B77294C}" type="pres">
      <dgm:prSet presAssocID="{A3BCBE22-4D30-40A6-9328-7CDDB51BF2BC}" presName="text0" presStyleLbl="node1" presStyleIdx="2" presStyleCnt="5" custScaleX="170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80A19-B141-47C2-84B1-DE99FCB56F89}" type="pres">
      <dgm:prSet presAssocID="{5DD8B1D8-F852-4560-BCC6-8230AE6D3B8F}" presName="Name56" presStyleLbl="parChTrans1D2" presStyleIdx="2" presStyleCnt="4"/>
      <dgm:spPr/>
      <dgm:t>
        <a:bodyPr/>
        <a:lstStyle/>
        <a:p>
          <a:endParaRPr lang="ru-RU"/>
        </a:p>
      </dgm:t>
    </dgm:pt>
    <dgm:pt modelId="{78CAAACB-479E-45EC-944C-5DFE46BBC313}" type="pres">
      <dgm:prSet presAssocID="{320796D6-969D-498D-A408-94D128F2580A}" presName="text0" presStyleLbl="node1" presStyleIdx="3" presStyleCnt="5" custScaleX="175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FD883-1983-404D-BFF7-4E25505B3232}" type="pres">
      <dgm:prSet presAssocID="{87BD4316-99F8-44F0-8CEB-13F0E0FF3F60}" presName="Name56" presStyleLbl="parChTrans1D2" presStyleIdx="3" presStyleCnt="4"/>
      <dgm:spPr/>
      <dgm:t>
        <a:bodyPr/>
        <a:lstStyle/>
        <a:p>
          <a:endParaRPr lang="ru-RU"/>
        </a:p>
      </dgm:t>
    </dgm:pt>
    <dgm:pt modelId="{1B139ECA-96BA-4C87-8CEF-C05206C055A6}" type="pres">
      <dgm:prSet presAssocID="{99E56189-367E-4FBE-967F-06273DFBD65F}" presName="text0" presStyleLbl="node1" presStyleIdx="4" presStyleCnt="5" custScaleX="161221" custScaleY="105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B33782-F25E-4C54-B644-F02E8697F50F}" type="presOf" srcId="{47ED0AE6-7636-4F62-84E9-6A741CA464B0}" destId="{DF899DC5-98C1-4B32-89E7-AD2B142F437C}" srcOrd="0" destOrd="0" presId="urn:microsoft.com/office/officeart/2008/layout/RadialCluster"/>
    <dgm:cxn modelId="{EE7A5DC0-CE40-4206-B6AA-8A6859925085}" type="presOf" srcId="{27F53EFC-CFDA-48F5-9CF6-FD0C387CD214}" destId="{0458598D-0CBE-4B90-A0F8-C23861437D2C}" srcOrd="0" destOrd="0" presId="urn:microsoft.com/office/officeart/2008/layout/RadialCluster"/>
    <dgm:cxn modelId="{539F53F6-F115-44B5-9CBF-42CC68D384E6}" srcId="{47ED0AE6-7636-4F62-84E9-6A741CA464B0}" destId="{320796D6-969D-498D-A408-94D128F2580A}" srcOrd="2" destOrd="0" parTransId="{5DD8B1D8-F852-4560-BCC6-8230AE6D3B8F}" sibTransId="{93BC2186-D000-44FF-8E7A-38D50E4C28AE}"/>
    <dgm:cxn modelId="{4737D433-CE1B-4A93-9F16-6B49072D62E8}" srcId="{47ED0AE6-7636-4F62-84E9-6A741CA464B0}" destId="{A3BCBE22-4D30-40A6-9328-7CDDB51BF2BC}" srcOrd="1" destOrd="0" parTransId="{1AEEFC2E-7809-4DAA-84D2-868ECB3E1067}" sibTransId="{3F6C25C7-B756-432D-9E66-35C75748992E}"/>
    <dgm:cxn modelId="{9C218410-1E1C-4B11-990A-6512F8852EC7}" type="presOf" srcId="{58DCAE66-4E87-4BDE-A634-CA0B4405D632}" destId="{8B2A39C8-5E02-4000-9CF5-577F4FCAE523}" srcOrd="0" destOrd="0" presId="urn:microsoft.com/office/officeart/2008/layout/RadialCluster"/>
    <dgm:cxn modelId="{84B13A85-2B98-4F76-BCDF-9969BA88ABAF}" type="presOf" srcId="{87BD4316-99F8-44F0-8CEB-13F0E0FF3F60}" destId="{010FD883-1983-404D-BFF7-4E25505B3232}" srcOrd="0" destOrd="0" presId="urn:microsoft.com/office/officeart/2008/layout/RadialCluster"/>
    <dgm:cxn modelId="{26635D76-7DFB-4770-861B-FEBD31C91AF3}" srcId="{47ED0AE6-7636-4F62-84E9-6A741CA464B0}" destId="{CE9C7F5B-3D7B-4A7D-AF88-306A9B76936C}" srcOrd="0" destOrd="0" parTransId="{27F53EFC-CFDA-48F5-9CF6-FD0C387CD214}" sibTransId="{9D551088-315A-429A-AE04-75940B492631}"/>
    <dgm:cxn modelId="{F70FF496-E9B9-46D4-8060-17D683EF3533}" type="presOf" srcId="{5DD8B1D8-F852-4560-BCC6-8230AE6D3B8F}" destId="{9E080A19-B141-47C2-84B1-DE99FCB56F89}" srcOrd="0" destOrd="0" presId="urn:microsoft.com/office/officeart/2008/layout/RadialCluster"/>
    <dgm:cxn modelId="{D9B80127-9DC2-4837-8E4F-6DBD120C7B2B}" type="presOf" srcId="{A3BCBE22-4D30-40A6-9328-7CDDB51BF2BC}" destId="{FFB7B1EE-92BE-4C91-A0A4-A6CB0B77294C}" srcOrd="0" destOrd="0" presId="urn:microsoft.com/office/officeart/2008/layout/RadialCluster"/>
    <dgm:cxn modelId="{44A71C02-E7B2-4F01-BB54-7725D88FA69C}" type="presOf" srcId="{CE9C7F5B-3D7B-4A7D-AF88-306A9B76936C}" destId="{24ADB97A-AF87-453E-BC6E-DBBDDFBFAE10}" srcOrd="0" destOrd="0" presId="urn:microsoft.com/office/officeart/2008/layout/RadialCluster"/>
    <dgm:cxn modelId="{BB50F4C0-1457-4F0C-BF18-557C9AB64199}" type="presOf" srcId="{320796D6-969D-498D-A408-94D128F2580A}" destId="{78CAAACB-479E-45EC-944C-5DFE46BBC313}" srcOrd="0" destOrd="0" presId="urn:microsoft.com/office/officeart/2008/layout/RadialCluster"/>
    <dgm:cxn modelId="{4D75AC09-3128-4855-BD38-9170E2109ED1}" type="presOf" srcId="{1AEEFC2E-7809-4DAA-84D2-868ECB3E1067}" destId="{7BBB61BB-6E7B-442D-A9BB-C55B801BE786}" srcOrd="0" destOrd="0" presId="urn:microsoft.com/office/officeart/2008/layout/RadialCluster"/>
    <dgm:cxn modelId="{960410AF-14BF-434F-BAF6-A2FF64401F57}" type="presOf" srcId="{99E56189-367E-4FBE-967F-06273DFBD65F}" destId="{1B139ECA-96BA-4C87-8CEF-C05206C055A6}" srcOrd="0" destOrd="0" presId="urn:microsoft.com/office/officeart/2008/layout/RadialCluster"/>
    <dgm:cxn modelId="{C1A56DEB-6A08-4363-AFC2-D620550D5FFE}" srcId="{58DCAE66-4E87-4BDE-A634-CA0B4405D632}" destId="{47ED0AE6-7636-4F62-84E9-6A741CA464B0}" srcOrd="0" destOrd="0" parTransId="{89A6F574-EAC0-421A-B5B6-E933D5986C8E}" sibTransId="{80EEF662-FD7A-4F01-8B26-FCEB0B212376}"/>
    <dgm:cxn modelId="{891115F9-3C4C-4E82-BE5C-A57B355817C8}" srcId="{47ED0AE6-7636-4F62-84E9-6A741CA464B0}" destId="{99E56189-367E-4FBE-967F-06273DFBD65F}" srcOrd="3" destOrd="0" parTransId="{87BD4316-99F8-44F0-8CEB-13F0E0FF3F60}" sibTransId="{B99E79A2-D7D7-4680-8FB6-D1F30EA67F47}"/>
    <dgm:cxn modelId="{2700B06B-0829-4BD6-8C2D-CBFF0288C744}" type="presParOf" srcId="{8B2A39C8-5E02-4000-9CF5-577F4FCAE523}" destId="{4105022C-61C1-487C-A170-947BDDB5B6D6}" srcOrd="0" destOrd="0" presId="urn:microsoft.com/office/officeart/2008/layout/RadialCluster"/>
    <dgm:cxn modelId="{7718BA0A-4459-4E39-A557-61E1CCFE8DAA}" type="presParOf" srcId="{4105022C-61C1-487C-A170-947BDDB5B6D6}" destId="{DF899DC5-98C1-4B32-89E7-AD2B142F437C}" srcOrd="0" destOrd="0" presId="urn:microsoft.com/office/officeart/2008/layout/RadialCluster"/>
    <dgm:cxn modelId="{BEF57863-D8FD-40F4-9427-FD5FE3862F0E}" type="presParOf" srcId="{4105022C-61C1-487C-A170-947BDDB5B6D6}" destId="{0458598D-0CBE-4B90-A0F8-C23861437D2C}" srcOrd="1" destOrd="0" presId="urn:microsoft.com/office/officeart/2008/layout/RadialCluster"/>
    <dgm:cxn modelId="{240253EF-D5C8-452B-ABC3-B5FEFCA1BEDD}" type="presParOf" srcId="{4105022C-61C1-487C-A170-947BDDB5B6D6}" destId="{24ADB97A-AF87-453E-BC6E-DBBDDFBFAE10}" srcOrd="2" destOrd="0" presId="urn:microsoft.com/office/officeart/2008/layout/RadialCluster"/>
    <dgm:cxn modelId="{3B98EC58-7C8F-4C6D-9514-68360155CF73}" type="presParOf" srcId="{4105022C-61C1-487C-A170-947BDDB5B6D6}" destId="{7BBB61BB-6E7B-442D-A9BB-C55B801BE786}" srcOrd="3" destOrd="0" presId="urn:microsoft.com/office/officeart/2008/layout/RadialCluster"/>
    <dgm:cxn modelId="{E8821DB0-B8B4-4615-8316-46F5DA564504}" type="presParOf" srcId="{4105022C-61C1-487C-A170-947BDDB5B6D6}" destId="{FFB7B1EE-92BE-4C91-A0A4-A6CB0B77294C}" srcOrd="4" destOrd="0" presId="urn:microsoft.com/office/officeart/2008/layout/RadialCluster"/>
    <dgm:cxn modelId="{9CCD9E54-3A80-4E93-8065-9778C5691469}" type="presParOf" srcId="{4105022C-61C1-487C-A170-947BDDB5B6D6}" destId="{9E080A19-B141-47C2-84B1-DE99FCB56F89}" srcOrd="5" destOrd="0" presId="urn:microsoft.com/office/officeart/2008/layout/RadialCluster"/>
    <dgm:cxn modelId="{4C8F097C-12A4-4C8A-A043-D699197DAB23}" type="presParOf" srcId="{4105022C-61C1-487C-A170-947BDDB5B6D6}" destId="{78CAAACB-479E-45EC-944C-5DFE46BBC313}" srcOrd="6" destOrd="0" presId="urn:microsoft.com/office/officeart/2008/layout/RadialCluster"/>
    <dgm:cxn modelId="{AF584C99-2B31-415B-90ED-6748F1E8C8A9}" type="presParOf" srcId="{4105022C-61C1-487C-A170-947BDDB5B6D6}" destId="{010FD883-1983-404D-BFF7-4E25505B3232}" srcOrd="7" destOrd="0" presId="urn:microsoft.com/office/officeart/2008/layout/RadialCluster"/>
    <dgm:cxn modelId="{ACB59DEC-3B77-4C8D-BC5A-622EA29CAA66}" type="presParOf" srcId="{4105022C-61C1-487C-A170-947BDDB5B6D6}" destId="{1B139ECA-96BA-4C87-8CEF-C05206C055A6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D3CBFA-8891-4C25-9E2F-BE6A5BD1CAC5}" type="doc">
      <dgm:prSet loTypeId="urn:microsoft.com/office/officeart/2005/8/layout/pyramid3" loCatId="pyramid" qsTypeId="urn:microsoft.com/office/officeart/2005/8/quickstyle/simple1" qsCatId="simple" csTypeId="urn:microsoft.com/office/officeart/2005/8/colors/colorful1#2" csCatId="colorful" phldr="1"/>
      <dgm:spPr/>
    </dgm:pt>
    <dgm:pt modelId="{D78D4C92-74AE-4AFE-83BC-6242A4CDEDC5}">
      <dgm:prSet phldrT="[Текст]" custT="1"/>
      <dgm:spPr/>
      <dgm:t>
        <a:bodyPr/>
        <a:lstStyle/>
        <a:p>
          <a:r>
            <a:rPr lang="uk-UA" sz="4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Дієслова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43070-798A-4674-9D1B-248735E265EC}" type="parTrans" cxnId="{FC0279D8-9EFA-4DAB-8E61-7C5A57076672}">
      <dgm:prSet/>
      <dgm:spPr/>
      <dgm:t>
        <a:bodyPr/>
        <a:lstStyle/>
        <a:p>
          <a:endParaRPr lang="ru-RU"/>
        </a:p>
      </dgm:t>
    </dgm:pt>
    <dgm:pt modelId="{870E4467-FE2A-49CA-8073-051003964018}" type="sibTrans" cxnId="{FC0279D8-9EFA-4DAB-8E61-7C5A57076672}">
      <dgm:prSet/>
      <dgm:spPr/>
      <dgm:t>
        <a:bodyPr/>
        <a:lstStyle/>
        <a:p>
          <a:endParaRPr lang="ru-RU"/>
        </a:p>
      </dgm:t>
    </dgm:pt>
    <dgm:pt modelId="{0118E6E2-AEC3-4614-B250-B476DBEF7D95}">
      <dgm:prSet phldrT="[Текст]" custT="1"/>
      <dgm:spPr/>
      <dgm:t>
        <a:bodyPr/>
        <a:lstStyle/>
        <a:p>
          <a:r>
            <a:rPr lang="uk-UA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Іменники</a:t>
          </a:r>
          <a:endParaRPr lang="ru-RU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5C6494-FE4A-4C62-90A2-DCD44F47599E}" type="parTrans" cxnId="{63A10FA4-CF36-4432-8BCF-38C67518B2B8}">
      <dgm:prSet/>
      <dgm:spPr/>
      <dgm:t>
        <a:bodyPr/>
        <a:lstStyle/>
        <a:p>
          <a:endParaRPr lang="ru-RU"/>
        </a:p>
      </dgm:t>
    </dgm:pt>
    <dgm:pt modelId="{60BDE166-B562-4BE2-BA8C-157EDA5C3D69}" type="sibTrans" cxnId="{63A10FA4-CF36-4432-8BCF-38C67518B2B8}">
      <dgm:prSet/>
      <dgm:spPr/>
      <dgm:t>
        <a:bodyPr/>
        <a:lstStyle/>
        <a:p>
          <a:endParaRPr lang="ru-RU"/>
        </a:p>
      </dgm:t>
    </dgm:pt>
    <dgm:pt modelId="{39C981CC-8022-463D-A299-09CFD58C5F0E}">
      <dgm:prSet phldrT="[Текст]" custT="1"/>
      <dgm:spPr/>
      <dgm:t>
        <a:bodyPr/>
        <a:lstStyle/>
        <a:p>
          <a:r>
            <a: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Прикметники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ECE118-0940-4B48-BC70-B915653E245F}" type="parTrans" cxnId="{B5B429B0-619C-49B3-8CE4-83B50949449F}">
      <dgm:prSet/>
      <dgm:spPr/>
      <dgm:t>
        <a:bodyPr/>
        <a:lstStyle/>
        <a:p>
          <a:endParaRPr lang="ru-RU"/>
        </a:p>
      </dgm:t>
    </dgm:pt>
    <dgm:pt modelId="{845466A4-9F8F-475A-B0FD-25E1DFC880D8}" type="sibTrans" cxnId="{B5B429B0-619C-49B3-8CE4-83B50949449F}">
      <dgm:prSet/>
      <dgm:spPr/>
      <dgm:t>
        <a:bodyPr/>
        <a:lstStyle/>
        <a:p>
          <a:endParaRPr lang="ru-RU"/>
        </a:p>
      </dgm:t>
    </dgm:pt>
    <dgm:pt modelId="{51CD3EE4-E811-458B-9A94-F6FDD750368E}">
      <dgm:prSet phldrT="[Текст]" custT="1"/>
      <dgm:spPr/>
      <dgm:t>
        <a:bodyPr/>
        <a:lstStyle/>
        <a:p>
          <a:r>
            <a:rPr lang="uk-UA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Прислівники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A28EB8-8980-449C-910D-8E48DD9DAB03}" type="parTrans" cxnId="{FF2D02E8-38EC-4443-AE9F-35F10E301072}">
      <dgm:prSet/>
      <dgm:spPr/>
      <dgm:t>
        <a:bodyPr/>
        <a:lstStyle/>
        <a:p>
          <a:endParaRPr lang="ru-RU"/>
        </a:p>
      </dgm:t>
    </dgm:pt>
    <dgm:pt modelId="{E744788D-452E-4382-9428-C2FA8832A78D}" type="sibTrans" cxnId="{FF2D02E8-38EC-4443-AE9F-35F10E301072}">
      <dgm:prSet/>
      <dgm:spPr/>
      <dgm:t>
        <a:bodyPr/>
        <a:lstStyle/>
        <a:p>
          <a:endParaRPr lang="ru-RU"/>
        </a:p>
      </dgm:t>
    </dgm:pt>
    <dgm:pt modelId="{96163073-840F-47ED-B1F6-E380DAFC02B4}" type="pres">
      <dgm:prSet presAssocID="{98D3CBFA-8891-4C25-9E2F-BE6A5BD1CAC5}" presName="Name0" presStyleCnt="0">
        <dgm:presLayoutVars>
          <dgm:dir/>
          <dgm:animLvl val="lvl"/>
          <dgm:resizeHandles val="exact"/>
        </dgm:presLayoutVars>
      </dgm:prSet>
      <dgm:spPr/>
    </dgm:pt>
    <dgm:pt modelId="{D0A615EC-564A-4B41-994A-7EFBC20EE347}" type="pres">
      <dgm:prSet presAssocID="{D78D4C92-74AE-4AFE-83BC-6242A4CDEDC5}" presName="Name8" presStyleCnt="0"/>
      <dgm:spPr/>
    </dgm:pt>
    <dgm:pt modelId="{61C0C933-698B-412D-9285-44A13F173555}" type="pres">
      <dgm:prSet presAssocID="{D78D4C92-74AE-4AFE-83BC-6242A4CDEDC5}" presName="level" presStyleLbl="node1" presStyleIdx="0" presStyleCnt="4" custLinFactNeighborY="-8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3433F-630A-49E1-9C7D-5E9DA5315E6E}" type="pres">
      <dgm:prSet presAssocID="{D78D4C92-74AE-4AFE-83BC-6242A4CDED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E2A4F-5043-4C9F-A1DC-66125A8419AA}" type="pres">
      <dgm:prSet presAssocID="{0118E6E2-AEC3-4614-B250-B476DBEF7D95}" presName="Name8" presStyleCnt="0"/>
      <dgm:spPr/>
    </dgm:pt>
    <dgm:pt modelId="{DB29A6E6-DE1D-407C-B6F9-E6419FE6E01E}" type="pres">
      <dgm:prSet presAssocID="{0118E6E2-AEC3-4614-B250-B476DBEF7D95}" presName="level" presStyleLbl="node1" presStyleIdx="1" presStyleCnt="4" custScaleX="96813" custScaleY="627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F372B-68D2-424E-BC7C-092B357E3B8C}" type="pres">
      <dgm:prSet presAssocID="{0118E6E2-AEC3-4614-B250-B476DBEF7D9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A2D82-2B82-4056-864F-CE61099AC762}" type="pres">
      <dgm:prSet presAssocID="{39C981CC-8022-463D-A299-09CFD58C5F0E}" presName="Name8" presStyleCnt="0"/>
      <dgm:spPr/>
    </dgm:pt>
    <dgm:pt modelId="{3E6263FE-314E-4A7D-BD93-F858CC8B9D3F}" type="pres">
      <dgm:prSet presAssocID="{39C981CC-8022-463D-A299-09CFD58C5F0E}" presName="level" presStyleLbl="node1" presStyleIdx="2" presStyleCnt="4" custScaleX="99550" custScaleY="732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ACADE-491C-46B0-BBC7-7DD0B6C1879D}" type="pres">
      <dgm:prSet presAssocID="{39C981CC-8022-463D-A299-09CFD58C5F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A82E38-CE9D-4D92-8ED0-068C17465B7A}" type="pres">
      <dgm:prSet presAssocID="{51CD3EE4-E811-458B-9A94-F6FDD750368E}" presName="Name8" presStyleCnt="0"/>
      <dgm:spPr/>
    </dgm:pt>
    <dgm:pt modelId="{4C3DB6C0-8EAE-4889-8519-0F1038277AF0}" type="pres">
      <dgm:prSet presAssocID="{51CD3EE4-E811-458B-9A94-F6FDD750368E}" presName="level" presStyleLbl="node1" presStyleIdx="3" presStyleCnt="4" custLinFactNeighborX="2521" custLinFactNeighborY="29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847A5-DD69-464F-8280-B34053D4F0A5}" type="pres">
      <dgm:prSet presAssocID="{51CD3EE4-E811-458B-9A94-F6FDD750368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345CF5-23E3-4DB9-947F-BC4871BFE0B7}" type="presOf" srcId="{D78D4C92-74AE-4AFE-83BC-6242A4CDEDC5}" destId="{8923433F-630A-49E1-9C7D-5E9DA5315E6E}" srcOrd="1" destOrd="0" presId="urn:microsoft.com/office/officeart/2005/8/layout/pyramid3"/>
    <dgm:cxn modelId="{CFD6CABF-8553-4C6C-AA9F-E9A71CA0B071}" type="presOf" srcId="{51CD3EE4-E811-458B-9A94-F6FDD750368E}" destId="{4C3DB6C0-8EAE-4889-8519-0F1038277AF0}" srcOrd="0" destOrd="0" presId="urn:microsoft.com/office/officeart/2005/8/layout/pyramid3"/>
    <dgm:cxn modelId="{2A3BE44B-C495-486B-AFA9-60E00BD45C99}" type="presOf" srcId="{39C981CC-8022-463D-A299-09CFD58C5F0E}" destId="{3E6263FE-314E-4A7D-BD93-F858CC8B9D3F}" srcOrd="0" destOrd="0" presId="urn:microsoft.com/office/officeart/2005/8/layout/pyramid3"/>
    <dgm:cxn modelId="{C3454660-0BEA-42AD-BACD-575C7D724145}" type="presOf" srcId="{D78D4C92-74AE-4AFE-83BC-6242A4CDEDC5}" destId="{61C0C933-698B-412D-9285-44A13F173555}" srcOrd="0" destOrd="0" presId="urn:microsoft.com/office/officeart/2005/8/layout/pyramid3"/>
    <dgm:cxn modelId="{AD1E3F91-A6C7-410E-A266-F52E7BBF6EBE}" type="presOf" srcId="{0118E6E2-AEC3-4614-B250-B476DBEF7D95}" destId="{6DDF372B-68D2-424E-BC7C-092B357E3B8C}" srcOrd="1" destOrd="0" presId="urn:microsoft.com/office/officeart/2005/8/layout/pyramid3"/>
    <dgm:cxn modelId="{FF2D02E8-38EC-4443-AE9F-35F10E301072}" srcId="{98D3CBFA-8891-4C25-9E2F-BE6A5BD1CAC5}" destId="{51CD3EE4-E811-458B-9A94-F6FDD750368E}" srcOrd="3" destOrd="0" parTransId="{2BA28EB8-8980-449C-910D-8E48DD9DAB03}" sibTransId="{E744788D-452E-4382-9428-C2FA8832A78D}"/>
    <dgm:cxn modelId="{FC0279D8-9EFA-4DAB-8E61-7C5A57076672}" srcId="{98D3CBFA-8891-4C25-9E2F-BE6A5BD1CAC5}" destId="{D78D4C92-74AE-4AFE-83BC-6242A4CDEDC5}" srcOrd="0" destOrd="0" parTransId="{D3543070-798A-4674-9D1B-248735E265EC}" sibTransId="{870E4467-FE2A-49CA-8073-051003964018}"/>
    <dgm:cxn modelId="{2C3B98AE-582C-4179-9025-3F2C2F91BB02}" type="presOf" srcId="{39C981CC-8022-463D-A299-09CFD58C5F0E}" destId="{71BACADE-491C-46B0-BBC7-7DD0B6C1879D}" srcOrd="1" destOrd="0" presId="urn:microsoft.com/office/officeart/2005/8/layout/pyramid3"/>
    <dgm:cxn modelId="{8367C973-5501-42C5-BB6E-BEB0A03156E7}" type="presOf" srcId="{98D3CBFA-8891-4C25-9E2F-BE6A5BD1CAC5}" destId="{96163073-840F-47ED-B1F6-E380DAFC02B4}" srcOrd="0" destOrd="0" presId="urn:microsoft.com/office/officeart/2005/8/layout/pyramid3"/>
    <dgm:cxn modelId="{A3DC7F05-49F1-4EF7-BF17-16B7744CD1D7}" type="presOf" srcId="{51CD3EE4-E811-458B-9A94-F6FDD750368E}" destId="{3A1847A5-DD69-464F-8280-B34053D4F0A5}" srcOrd="1" destOrd="0" presId="urn:microsoft.com/office/officeart/2005/8/layout/pyramid3"/>
    <dgm:cxn modelId="{B5B429B0-619C-49B3-8CE4-83B50949449F}" srcId="{98D3CBFA-8891-4C25-9E2F-BE6A5BD1CAC5}" destId="{39C981CC-8022-463D-A299-09CFD58C5F0E}" srcOrd="2" destOrd="0" parTransId="{AFECE118-0940-4B48-BC70-B915653E245F}" sibTransId="{845466A4-9F8F-475A-B0FD-25E1DFC880D8}"/>
    <dgm:cxn modelId="{63A10FA4-CF36-4432-8BCF-38C67518B2B8}" srcId="{98D3CBFA-8891-4C25-9E2F-BE6A5BD1CAC5}" destId="{0118E6E2-AEC3-4614-B250-B476DBEF7D95}" srcOrd="1" destOrd="0" parTransId="{CA5C6494-FE4A-4C62-90A2-DCD44F47599E}" sibTransId="{60BDE166-B562-4BE2-BA8C-157EDA5C3D69}"/>
    <dgm:cxn modelId="{8F94D73F-78DD-486E-8747-6CADC7CBEF98}" type="presOf" srcId="{0118E6E2-AEC3-4614-B250-B476DBEF7D95}" destId="{DB29A6E6-DE1D-407C-B6F9-E6419FE6E01E}" srcOrd="0" destOrd="0" presId="urn:microsoft.com/office/officeart/2005/8/layout/pyramid3"/>
    <dgm:cxn modelId="{80D9119A-F024-4745-91F6-2DC7AACF353F}" type="presParOf" srcId="{96163073-840F-47ED-B1F6-E380DAFC02B4}" destId="{D0A615EC-564A-4B41-994A-7EFBC20EE347}" srcOrd="0" destOrd="0" presId="urn:microsoft.com/office/officeart/2005/8/layout/pyramid3"/>
    <dgm:cxn modelId="{739E9F66-2DCB-410E-A7B0-486E33241004}" type="presParOf" srcId="{D0A615EC-564A-4B41-994A-7EFBC20EE347}" destId="{61C0C933-698B-412D-9285-44A13F173555}" srcOrd="0" destOrd="0" presId="urn:microsoft.com/office/officeart/2005/8/layout/pyramid3"/>
    <dgm:cxn modelId="{1CF3C07E-0755-4C14-9BCD-A162F3FC2232}" type="presParOf" srcId="{D0A615EC-564A-4B41-994A-7EFBC20EE347}" destId="{8923433F-630A-49E1-9C7D-5E9DA5315E6E}" srcOrd="1" destOrd="0" presId="urn:microsoft.com/office/officeart/2005/8/layout/pyramid3"/>
    <dgm:cxn modelId="{552874B9-3DB4-4FA3-AD61-89C3AF53523A}" type="presParOf" srcId="{96163073-840F-47ED-B1F6-E380DAFC02B4}" destId="{2EAE2A4F-5043-4C9F-A1DC-66125A8419AA}" srcOrd="1" destOrd="0" presId="urn:microsoft.com/office/officeart/2005/8/layout/pyramid3"/>
    <dgm:cxn modelId="{88276AD0-1D5C-41F3-A703-177551E1B8FD}" type="presParOf" srcId="{2EAE2A4F-5043-4C9F-A1DC-66125A8419AA}" destId="{DB29A6E6-DE1D-407C-B6F9-E6419FE6E01E}" srcOrd="0" destOrd="0" presId="urn:microsoft.com/office/officeart/2005/8/layout/pyramid3"/>
    <dgm:cxn modelId="{7D754334-51FF-47AD-8835-ABB8EDDFC506}" type="presParOf" srcId="{2EAE2A4F-5043-4C9F-A1DC-66125A8419AA}" destId="{6DDF372B-68D2-424E-BC7C-092B357E3B8C}" srcOrd="1" destOrd="0" presId="urn:microsoft.com/office/officeart/2005/8/layout/pyramid3"/>
    <dgm:cxn modelId="{5CC1B38C-926B-4D4E-A915-2C95E33C7BF3}" type="presParOf" srcId="{96163073-840F-47ED-B1F6-E380DAFC02B4}" destId="{39EA2D82-2B82-4056-864F-CE61099AC762}" srcOrd="2" destOrd="0" presId="urn:microsoft.com/office/officeart/2005/8/layout/pyramid3"/>
    <dgm:cxn modelId="{8A416B4D-3BCA-4108-93F0-89BF5DA1B578}" type="presParOf" srcId="{39EA2D82-2B82-4056-864F-CE61099AC762}" destId="{3E6263FE-314E-4A7D-BD93-F858CC8B9D3F}" srcOrd="0" destOrd="0" presId="urn:microsoft.com/office/officeart/2005/8/layout/pyramid3"/>
    <dgm:cxn modelId="{AF1EE7FF-D87E-45AF-9E6E-0660CBEF0874}" type="presParOf" srcId="{39EA2D82-2B82-4056-864F-CE61099AC762}" destId="{71BACADE-491C-46B0-BBC7-7DD0B6C1879D}" srcOrd="1" destOrd="0" presId="urn:microsoft.com/office/officeart/2005/8/layout/pyramid3"/>
    <dgm:cxn modelId="{902F159B-1AE4-43FD-B4C4-841368174994}" type="presParOf" srcId="{96163073-840F-47ED-B1F6-E380DAFC02B4}" destId="{89A82E38-CE9D-4D92-8ED0-068C17465B7A}" srcOrd="3" destOrd="0" presId="urn:microsoft.com/office/officeart/2005/8/layout/pyramid3"/>
    <dgm:cxn modelId="{623ACFC5-3AD4-4D28-884E-63A4508060B9}" type="presParOf" srcId="{89A82E38-CE9D-4D92-8ED0-068C17465B7A}" destId="{4C3DB6C0-8EAE-4889-8519-0F1038277AF0}" srcOrd="0" destOrd="0" presId="urn:microsoft.com/office/officeart/2005/8/layout/pyramid3"/>
    <dgm:cxn modelId="{E8CB8E13-BEA2-4F0C-B9BF-859E97979693}" type="presParOf" srcId="{89A82E38-CE9D-4D92-8ED0-068C17465B7A}" destId="{3A1847A5-DD69-464F-8280-B34053D4F0A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F24ABB-5777-4539-9AE8-08C7784678B5}" type="doc">
      <dgm:prSet loTypeId="urn:microsoft.com/office/officeart/2005/8/layout/vList5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9CB5E1A-AFE3-4F9E-98B9-9145AB689B6D}">
      <dgm:prSet phldrT="[Текст]" custT="1"/>
      <dgm:spPr/>
      <dgm:t>
        <a:bodyPr/>
        <a:lstStyle/>
        <a:p>
          <a:r>
            <a:rPr lang="uk-UA" sz="28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Фамільярдна лексика</a:t>
          </a:r>
          <a:endParaRPr lang="ru-RU" sz="2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81D058-5C5D-48A1-BCA7-18063AB90372}" type="parTrans" cxnId="{8AB0AD83-DABA-4698-8EC0-B0AD4E9F8C52}">
      <dgm:prSet/>
      <dgm:spPr/>
      <dgm:t>
        <a:bodyPr/>
        <a:lstStyle/>
        <a:p>
          <a:endParaRPr lang="ru-RU"/>
        </a:p>
      </dgm:t>
    </dgm:pt>
    <dgm:pt modelId="{CA1649AC-12E9-4140-95B6-8F4C2144798D}" type="sibTrans" cxnId="{8AB0AD83-DABA-4698-8EC0-B0AD4E9F8C52}">
      <dgm:prSet/>
      <dgm:spPr/>
      <dgm:t>
        <a:bodyPr/>
        <a:lstStyle/>
        <a:p>
          <a:endParaRPr lang="ru-RU"/>
        </a:p>
      </dgm:t>
    </dgm:pt>
    <dgm:pt modelId="{BF998FB9-10A7-45C7-A228-BF94C3F98257}">
      <dgm:prSet phldrT="[Текст]" custT="1"/>
      <dgm:spPr/>
      <dgm:t>
        <a:bodyPr/>
        <a:lstStyle/>
        <a:p>
          <a:r>
            <a:rPr lang="uk-UA" sz="24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вколошкати, пертися, пхати, молотити, очухатися</a:t>
          </a:r>
          <a:r>
            <a:rPr lang="uk-UA" sz="24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тощо, наприклад: </a:t>
          </a:r>
          <a:r>
            <a:rPr lang="uk-UA" sz="2400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«Йому людину </a:t>
          </a:r>
          <a:r>
            <a:rPr lang="uk-UA" sz="24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вколошкати</a:t>
          </a:r>
          <a:r>
            <a:rPr lang="uk-UA" sz="2400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– як два пальці обмакнути»</a:t>
          </a:r>
          <a:r>
            <a:rPr lang="uk-UA" sz="24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uk-UA" sz="24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Кокотюха, 1996, </a:t>
          </a:r>
          <a:r>
            <a:rPr lang="uk-UA" sz="2400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с. 19), «…а потім у таку спеку, обливаючись законним похмільним потом, </a:t>
          </a:r>
          <a:r>
            <a:rPr lang="uk-UA" sz="24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пертися</a:t>
          </a:r>
          <a:r>
            <a:rPr lang="uk-UA" sz="2400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через усе місто на </a:t>
          </a:r>
          <a:r>
            <a:rPr lang="uk-UA" sz="2400" b="0" i="1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роботу…</a:t>
          </a:r>
          <a:r>
            <a:rPr lang="uk-UA" sz="2400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» (</a:t>
          </a:r>
          <a:r>
            <a:rPr lang="uk-UA" sz="24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Кокотюха, 2009, </a:t>
          </a:r>
          <a:r>
            <a:rPr lang="uk-UA" sz="2400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с. 37);</a:t>
          </a:r>
          <a:endParaRPr lang="ru-RU" sz="2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A98010-AB0D-47C2-84D9-D2892B3FA745}" type="parTrans" cxnId="{5F3AC101-7D2A-4B30-BCC9-A3CC842D6446}">
      <dgm:prSet/>
      <dgm:spPr/>
      <dgm:t>
        <a:bodyPr/>
        <a:lstStyle/>
        <a:p>
          <a:endParaRPr lang="ru-RU"/>
        </a:p>
      </dgm:t>
    </dgm:pt>
    <dgm:pt modelId="{E0E2A17E-823A-4192-A539-C10A17CD4BB2}" type="sibTrans" cxnId="{5F3AC101-7D2A-4B30-BCC9-A3CC842D6446}">
      <dgm:prSet/>
      <dgm:spPr/>
      <dgm:t>
        <a:bodyPr/>
        <a:lstStyle/>
        <a:p>
          <a:endParaRPr lang="ru-RU"/>
        </a:p>
      </dgm:t>
    </dgm:pt>
    <dgm:pt modelId="{C59FEF68-6D27-41E8-B01C-6A51F464B2B5}">
      <dgm:prSet phldrT="[Текст]" custT="1"/>
      <dgm:spPr/>
      <dgm:t>
        <a:bodyPr/>
        <a:lstStyle/>
        <a:p>
          <a:r>
            <a:rPr lang="uk-UA" sz="28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Вульгарна лексика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11DF5-650E-406D-B288-D31B3BE83328}" type="parTrans" cxnId="{F7C85DAF-2630-415A-B0E4-C40638E382CD}">
      <dgm:prSet/>
      <dgm:spPr/>
      <dgm:t>
        <a:bodyPr/>
        <a:lstStyle/>
        <a:p>
          <a:endParaRPr lang="ru-RU"/>
        </a:p>
      </dgm:t>
    </dgm:pt>
    <dgm:pt modelId="{3A397D3B-07F4-4BCA-A906-E30FD952462F}" type="sibTrans" cxnId="{F7C85DAF-2630-415A-B0E4-C40638E382CD}">
      <dgm:prSet/>
      <dgm:spPr/>
      <dgm:t>
        <a:bodyPr/>
        <a:lstStyle/>
        <a:p>
          <a:endParaRPr lang="ru-RU"/>
        </a:p>
      </dgm:t>
    </dgm:pt>
    <dgm:pt modelId="{19743950-7B3B-40C4-827B-EC0C7571B1FC}">
      <dgm:prSet phldrT="[Текст]" custT="1"/>
      <dgm:spPr/>
      <dgm:t>
        <a:bodyPr/>
        <a:lstStyle/>
        <a:p>
          <a:r>
            <a:rPr lang="uk-UA" sz="24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рило, жерти, морда</a:t>
          </a:r>
          <a:r>
            <a:rPr lang="uk-UA" sz="24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та ін., наприклад: </a:t>
          </a:r>
          <a:r>
            <a:rPr lang="uk-UA" sz="2400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«Хто найрозумніший, порахуйте, скільки випадає на </a:t>
          </a:r>
          <a:r>
            <a:rPr lang="uk-UA" sz="24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рило</a:t>
          </a:r>
          <a:r>
            <a:rPr lang="uk-UA" sz="2400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?»</a:t>
          </a:r>
          <a:r>
            <a:rPr lang="uk-UA" sz="24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uk-UA" sz="24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Кокотюх</a:t>
          </a:r>
          <a:r>
            <a:rPr lang="uk-UA" sz="24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а, 1996, </a:t>
          </a:r>
          <a:r>
            <a:rPr lang="uk-UA" sz="2400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с. 24), «Гамбургери в нашому колективі тільки він і </a:t>
          </a:r>
          <a:r>
            <a:rPr lang="uk-UA" sz="24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жере</a:t>
          </a:r>
          <a:r>
            <a:rPr lang="uk-UA" sz="2400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» (</a:t>
          </a:r>
          <a:r>
            <a:rPr lang="uk-UA" sz="2400" b="0" i="1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Кокотюха</a:t>
          </a:r>
          <a:r>
            <a:rPr lang="uk-UA" sz="2400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 2009, с. 56), «Можна я сам буду вирішувати, куди мені податися з моєю розбитою </a:t>
          </a:r>
          <a:r>
            <a:rPr lang="uk-UA" sz="24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мордою</a:t>
          </a:r>
          <a:r>
            <a:rPr lang="uk-UA" sz="2400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?» (</a:t>
          </a:r>
          <a:r>
            <a:rPr lang="uk-UA" sz="24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Кокотюха</a:t>
          </a:r>
          <a:r>
            <a:rPr lang="uk-UA" sz="24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 1996, </a:t>
          </a:r>
          <a:r>
            <a:rPr lang="uk-UA" sz="2400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с. 71);</a:t>
          </a:r>
          <a:endParaRPr lang="ru-RU" sz="2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384FDF-6DE3-42FC-9B34-B7DA1EBBB889}" type="parTrans" cxnId="{DB564418-635A-4CC5-9AB1-809640026A99}">
      <dgm:prSet/>
      <dgm:spPr/>
      <dgm:t>
        <a:bodyPr/>
        <a:lstStyle/>
        <a:p>
          <a:endParaRPr lang="ru-RU"/>
        </a:p>
      </dgm:t>
    </dgm:pt>
    <dgm:pt modelId="{663CCD61-97C4-4C27-BB49-FF76D3DAFE92}" type="sibTrans" cxnId="{DB564418-635A-4CC5-9AB1-809640026A99}">
      <dgm:prSet/>
      <dgm:spPr/>
      <dgm:t>
        <a:bodyPr/>
        <a:lstStyle/>
        <a:p>
          <a:endParaRPr lang="ru-RU"/>
        </a:p>
      </dgm:t>
    </dgm:pt>
    <dgm:pt modelId="{6B766DB2-8B2E-4850-B2A0-012E69BF856C}" type="pres">
      <dgm:prSet presAssocID="{44F24ABB-5777-4539-9AE8-08C7784678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C8D7A0-2AE4-4143-B85F-BE901CD4B014}" type="pres">
      <dgm:prSet presAssocID="{89CB5E1A-AFE3-4F9E-98B9-9145AB689B6D}" presName="linNode" presStyleCnt="0"/>
      <dgm:spPr/>
    </dgm:pt>
    <dgm:pt modelId="{509B5D1C-AA42-4F50-A24A-A42DF1AD393E}" type="pres">
      <dgm:prSet presAssocID="{89CB5E1A-AFE3-4F9E-98B9-9145AB689B6D}" presName="parentText" presStyleLbl="node1" presStyleIdx="0" presStyleCnt="2" custScaleX="68561" custScaleY="567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62116-5879-4AC6-9499-91FFDCF0090A}" type="pres">
      <dgm:prSet presAssocID="{89CB5E1A-AFE3-4F9E-98B9-9145AB689B6D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AAED7B-CA71-4586-8FCD-73BF4831A303}" type="pres">
      <dgm:prSet presAssocID="{CA1649AC-12E9-4140-95B6-8F4C2144798D}" presName="sp" presStyleCnt="0"/>
      <dgm:spPr/>
    </dgm:pt>
    <dgm:pt modelId="{AD567697-F0BB-4368-9F3F-D0D0769B9221}" type="pres">
      <dgm:prSet presAssocID="{C59FEF68-6D27-41E8-B01C-6A51F464B2B5}" presName="linNode" presStyleCnt="0"/>
      <dgm:spPr/>
    </dgm:pt>
    <dgm:pt modelId="{DFDD0413-0C29-4E40-A134-4DA49CE32D69}" type="pres">
      <dgm:prSet presAssocID="{C59FEF68-6D27-41E8-B01C-6A51F464B2B5}" presName="parentText" presStyleLbl="node1" presStyleIdx="1" presStyleCnt="2" custScaleX="69192" custScaleY="603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6F7474-A14D-4F15-AD4B-EC77E5BD9B16}" type="pres">
      <dgm:prSet presAssocID="{C59FEF68-6D27-41E8-B01C-6A51F464B2B5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71458A-5ECD-4AB6-9D63-31DCD1611396}" type="presOf" srcId="{BF998FB9-10A7-45C7-A228-BF94C3F98257}" destId="{EE462116-5879-4AC6-9499-91FFDCF0090A}" srcOrd="0" destOrd="0" presId="urn:microsoft.com/office/officeart/2005/8/layout/vList5"/>
    <dgm:cxn modelId="{403774DF-9DC7-4724-B31C-F8E97DC54C96}" type="presOf" srcId="{44F24ABB-5777-4539-9AE8-08C7784678B5}" destId="{6B766DB2-8B2E-4850-B2A0-012E69BF856C}" srcOrd="0" destOrd="0" presId="urn:microsoft.com/office/officeart/2005/8/layout/vList5"/>
    <dgm:cxn modelId="{DB564418-635A-4CC5-9AB1-809640026A99}" srcId="{C59FEF68-6D27-41E8-B01C-6A51F464B2B5}" destId="{19743950-7B3B-40C4-827B-EC0C7571B1FC}" srcOrd="0" destOrd="0" parTransId="{F8384FDF-6DE3-42FC-9B34-B7DA1EBBB889}" sibTransId="{663CCD61-97C4-4C27-BB49-FF76D3DAFE92}"/>
    <dgm:cxn modelId="{5F3AC101-7D2A-4B30-BCC9-A3CC842D6446}" srcId="{89CB5E1A-AFE3-4F9E-98B9-9145AB689B6D}" destId="{BF998FB9-10A7-45C7-A228-BF94C3F98257}" srcOrd="0" destOrd="0" parTransId="{E2A98010-AB0D-47C2-84D9-D2892B3FA745}" sibTransId="{E0E2A17E-823A-4192-A539-C10A17CD4BB2}"/>
    <dgm:cxn modelId="{44B15293-CD02-4C1A-81C1-45FA3BF4CDF3}" type="presOf" srcId="{C59FEF68-6D27-41E8-B01C-6A51F464B2B5}" destId="{DFDD0413-0C29-4E40-A134-4DA49CE32D69}" srcOrd="0" destOrd="0" presId="urn:microsoft.com/office/officeart/2005/8/layout/vList5"/>
    <dgm:cxn modelId="{4DA8D6A0-5319-4A53-AFD4-97E834C5CB1A}" type="presOf" srcId="{19743950-7B3B-40C4-827B-EC0C7571B1FC}" destId="{876F7474-A14D-4F15-AD4B-EC77E5BD9B16}" srcOrd="0" destOrd="0" presId="urn:microsoft.com/office/officeart/2005/8/layout/vList5"/>
    <dgm:cxn modelId="{8AB0AD83-DABA-4698-8EC0-B0AD4E9F8C52}" srcId="{44F24ABB-5777-4539-9AE8-08C7784678B5}" destId="{89CB5E1A-AFE3-4F9E-98B9-9145AB689B6D}" srcOrd="0" destOrd="0" parTransId="{3581D058-5C5D-48A1-BCA7-18063AB90372}" sibTransId="{CA1649AC-12E9-4140-95B6-8F4C2144798D}"/>
    <dgm:cxn modelId="{57AA4266-1D84-46F5-BB81-4F61E45E3C3B}" type="presOf" srcId="{89CB5E1A-AFE3-4F9E-98B9-9145AB689B6D}" destId="{509B5D1C-AA42-4F50-A24A-A42DF1AD393E}" srcOrd="0" destOrd="0" presId="urn:microsoft.com/office/officeart/2005/8/layout/vList5"/>
    <dgm:cxn modelId="{F7C85DAF-2630-415A-B0E4-C40638E382CD}" srcId="{44F24ABB-5777-4539-9AE8-08C7784678B5}" destId="{C59FEF68-6D27-41E8-B01C-6A51F464B2B5}" srcOrd="1" destOrd="0" parTransId="{AB111DF5-650E-406D-B288-D31B3BE83328}" sibTransId="{3A397D3B-07F4-4BCA-A906-E30FD952462F}"/>
    <dgm:cxn modelId="{C8D842CD-3555-4A0F-A24C-C2D644962EBF}" type="presParOf" srcId="{6B766DB2-8B2E-4850-B2A0-012E69BF856C}" destId="{E8C8D7A0-2AE4-4143-B85F-BE901CD4B014}" srcOrd="0" destOrd="0" presId="urn:microsoft.com/office/officeart/2005/8/layout/vList5"/>
    <dgm:cxn modelId="{2FA15C83-6B32-4256-9F0A-8E78EAD0CDA5}" type="presParOf" srcId="{E8C8D7A0-2AE4-4143-B85F-BE901CD4B014}" destId="{509B5D1C-AA42-4F50-A24A-A42DF1AD393E}" srcOrd="0" destOrd="0" presId="urn:microsoft.com/office/officeart/2005/8/layout/vList5"/>
    <dgm:cxn modelId="{27446F17-CFFC-4B4A-87AD-B3E553CF81C7}" type="presParOf" srcId="{E8C8D7A0-2AE4-4143-B85F-BE901CD4B014}" destId="{EE462116-5879-4AC6-9499-91FFDCF0090A}" srcOrd="1" destOrd="0" presId="urn:microsoft.com/office/officeart/2005/8/layout/vList5"/>
    <dgm:cxn modelId="{A5EF17A2-1380-4735-9BD6-A574F269C3FD}" type="presParOf" srcId="{6B766DB2-8B2E-4850-B2A0-012E69BF856C}" destId="{58AAED7B-CA71-4586-8FCD-73BF4831A303}" srcOrd="1" destOrd="0" presId="urn:microsoft.com/office/officeart/2005/8/layout/vList5"/>
    <dgm:cxn modelId="{FAE62C4E-F5C5-4036-A423-DF3CEADF92E4}" type="presParOf" srcId="{6B766DB2-8B2E-4850-B2A0-012E69BF856C}" destId="{AD567697-F0BB-4368-9F3F-D0D0769B9221}" srcOrd="2" destOrd="0" presId="urn:microsoft.com/office/officeart/2005/8/layout/vList5"/>
    <dgm:cxn modelId="{6D24A19A-A3A0-42BE-B596-C9FC2750F526}" type="presParOf" srcId="{AD567697-F0BB-4368-9F3F-D0D0769B9221}" destId="{DFDD0413-0C29-4E40-A134-4DA49CE32D69}" srcOrd="0" destOrd="0" presId="urn:microsoft.com/office/officeart/2005/8/layout/vList5"/>
    <dgm:cxn modelId="{658A35C8-D70A-437F-BD8C-03B9E27E0693}" type="presParOf" srcId="{AD567697-F0BB-4368-9F3F-D0D0769B9221}" destId="{876F7474-A14D-4F15-AD4B-EC77E5BD9B1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7D51D8-AE1A-483E-B694-78ADCF5D966B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E88B60D-1F10-41E6-9372-E8D87678912D}">
      <dgm:prSet phldrT="[Текст]"/>
      <dgm:spPr/>
      <dgm:t>
        <a:bodyPr/>
        <a:lstStyle/>
        <a:p>
          <a:r>
            <a:rPr lang="uk-UA" b="0" cap="none" spc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Зневажлива лексика</a:t>
          </a:r>
          <a:endParaRPr lang="ru-RU" b="0" cap="none" spc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2A9649-2EAE-4EE3-85E7-FA9D2C13815A}" type="parTrans" cxnId="{06FAA62D-35FF-4025-8FCA-EA11BAC01C51}">
      <dgm:prSet/>
      <dgm:spPr/>
      <dgm:t>
        <a:bodyPr/>
        <a:lstStyle/>
        <a:p>
          <a:endParaRPr lang="ru-RU"/>
        </a:p>
      </dgm:t>
    </dgm:pt>
    <dgm:pt modelId="{B1407D67-D17D-4080-9F75-11C727D3C1B2}" type="sibTrans" cxnId="{06FAA62D-35FF-4025-8FCA-EA11BAC01C51}">
      <dgm:prSet/>
      <dgm:spPr/>
      <dgm:t>
        <a:bodyPr/>
        <a:lstStyle/>
        <a:p>
          <a:endParaRPr lang="ru-RU"/>
        </a:p>
      </dgm:t>
    </dgm:pt>
    <dgm:pt modelId="{61A8CD81-40DD-4DDC-BFE7-56980723A1F6}">
      <dgm:prSet phldrT="[Текст]" custT="1"/>
      <dgm:spPr/>
      <dgm:t>
        <a:bodyPr/>
        <a:lstStyle/>
        <a:p>
          <a:r>
            <a:rPr lang="uk-UA" sz="24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шмаркач, гад </a:t>
          </a:r>
          <a:r>
            <a:rPr lang="uk-UA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тощо, наприклад: </a:t>
          </a:r>
          <a:r>
            <a:rPr lang="uk-UA" sz="24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«Умова ця зв’язувала йому руки, тому він і морочився дурно з цими </a:t>
          </a:r>
          <a:r>
            <a:rPr lang="uk-UA" sz="24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шмаркачами</a:t>
          </a:r>
          <a:r>
            <a:rPr lang="uk-UA" sz="24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вже більше десяти хвилин, поки хлопці трусять </a:t>
          </a:r>
          <a:r>
            <a:rPr lang="uk-UA" sz="2400" b="0" i="1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хату…</a:t>
          </a:r>
          <a:r>
            <a:rPr lang="uk-UA" sz="24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r>
            <a:rPr lang="uk-UA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uk-UA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Кокотюха</a:t>
          </a:r>
          <a:r>
            <a:rPr lang="uk-UA" sz="24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uk-UA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1996,</a:t>
          </a:r>
          <a:r>
            <a:rPr lang="uk-UA" sz="24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 с. 97); </a:t>
          </a:r>
          <a:endParaRPr lang="ru-RU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B905A2-24CB-4C2C-B14A-87590A347D8C}" type="parTrans" cxnId="{BD9FEC14-6814-4FA6-A4A8-334A1A25B69A}">
      <dgm:prSet/>
      <dgm:spPr/>
      <dgm:t>
        <a:bodyPr/>
        <a:lstStyle/>
        <a:p>
          <a:endParaRPr lang="ru-RU"/>
        </a:p>
      </dgm:t>
    </dgm:pt>
    <dgm:pt modelId="{A0AF2F17-892E-4BFF-B57B-74C560B40060}" type="sibTrans" cxnId="{BD9FEC14-6814-4FA6-A4A8-334A1A25B69A}">
      <dgm:prSet/>
      <dgm:spPr/>
      <dgm:t>
        <a:bodyPr/>
        <a:lstStyle/>
        <a:p>
          <a:endParaRPr lang="ru-RU"/>
        </a:p>
      </dgm:t>
    </dgm:pt>
    <dgm:pt modelId="{58A91111-33F9-415D-AB98-E3EF3CDC7180}">
      <dgm:prSet phldrT="[Текст]"/>
      <dgm:spPr/>
      <dgm:t>
        <a:bodyPr/>
        <a:lstStyle/>
        <a:p>
          <a:r>
            <a:rPr lang="uk-UA" b="0" cap="none" spc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Вульгарна лексика</a:t>
          </a:r>
          <a:endParaRPr lang="ru-RU" b="0" cap="none" spc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B3620-8DA6-4A80-A630-94E041F32364}" type="parTrans" cxnId="{C0E03ED9-9619-4FAD-BBBB-75B948A0C112}">
      <dgm:prSet/>
      <dgm:spPr/>
      <dgm:t>
        <a:bodyPr/>
        <a:lstStyle/>
        <a:p>
          <a:endParaRPr lang="ru-RU"/>
        </a:p>
      </dgm:t>
    </dgm:pt>
    <dgm:pt modelId="{82CE794B-C0A6-471D-A07E-28C39EA45FC0}" type="sibTrans" cxnId="{C0E03ED9-9619-4FAD-BBBB-75B948A0C112}">
      <dgm:prSet/>
      <dgm:spPr/>
      <dgm:t>
        <a:bodyPr/>
        <a:lstStyle/>
        <a:p>
          <a:endParaRPr lang="ru-RU"/>
        </a:p>
      </dgm:t>
    </dgm:pt>
    <dgm:pt modelId="{2AF58145-6BFB-4053-951C-19D56F32C2EB}">
      <dgm:prSet phldrT="[Текст]"/>
      <dgm:spPr/>
      <dgm:t>
        <a:bodyPr/>
        <a:lstStyle/>
        <a:p>
          <a:r>
            <a:rPr lang="uk-UA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ідіот, кретин, баран, </a:t>
          </a:r>
          <a:r>
            <a:rPr lang="uk-UA" b="0" i="1" cap="none" spc="0" dirty="0" err="1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недоумок</a:t>
          </a:r>
          <a:r>
            <a:rPr lang="uk-UA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та ін., наприклад: </a:t>
          </a:r>
          <a:r>
            <a:rPr lang="uk-UA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«Ми будемо чекати тут, </a:t>
          </a:r>
          <a:r>
            <a:rPr lang="uk-UA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баране</a:t>
          </a:r>
          <a:r>
            <a:rPr lang="uk-UA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!»</a:t>
          </a:r>
          <a:r>
            <a:rPr lang="uk-UA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uk-UA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Кокотюха, 1996, </a:t>
          </a:r>
          <a:r>
            <a:rPr lang="uk-UA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с. 83), «Але так само неможливо було допустити, аби просто поруч із об’єктом тебе викрили через якогось </a:t>
          </a:r>
          <a:r>
            <a:rPr lang="uk-UA" b="0" i="1" cap="none" spc="0" dirty="0" err="1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недоумка</a:t>
          </a:r>
          <a:r>
            <a:rPr lang="uk-UA" b="0" i="1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…</a:t>
          </a:r>
          <a:r>
            <a:rPr lang="uk-UA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» (</a:t>
          </a:r>
          <a:r>
            <a:rPr lang="uk-UA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Кокотюха, 2009, </a:t>
          </a:r>
          <a:r>
            <a:rPr lang="uk-UA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с. 7).</a:t>
          </a:r>
          <a:endParaRPr lang="ru-RU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2A73FA-F39F-4209-922A-EA18D5C4E13A}" type="parTrans" cxnId="{BAB7ADCE-0A2D-4D7B-BBF4-E1665CA81665}">
      <dgm:prSet/>
      <dgm:spPr/>
      <dgm:t>
        <a:bodyPr/>
        <a:lstStyle/>
        <a:p>
          <a:endParaRPr lang="ru-RU"/>
        </a:p>
      </dgm:t>
    </dgm:pt>
    <dgm:pt modelId="{35DFA2AA-2C64-4BC0-9F8B-FF79F19045B9}" type="sibTrans" cxnId="{BAB7ADCE-0A2D-4D7B-BBF4-E1665CA81665}">
      <dgm:prSet/>
      <dgm:spPr/>
      <dgm:t>
        <a:bodyPr/>
        <a:lstStyle/>
        <a:p>
          <a:endParaRPr lang="ru-RU"/>
        </a:p>
      </dgm:t>
    </dgm:pt>
    <dgm:pt modelId="{FE2075C3-35B7-4B75-8A86-EED20AB992F5}" type="pres">
      <dgm:prSet presAssocID="{C27D51D8-AE1A-483E-B694-78ADCF5D96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591649-D121-4734-9CCA-BD366758A7C1}" type="pres">
      <dgm:prSet presAssocID="{8E88B60D-1F10-41E6-9372-E8D87678912D}" presName="linNode" presStyleCnt="0"/>
      <dgm:spPr/>
    </dgm:pt>
    <dgm:pt modelId="{D615CFDA-3AEE-4C9B-BCD3-BE534E31EE00}" type="pres">
      <dgm:prSet presAssocID="{8E88B60D-1F10-41E6-9372-E8D87678912D}" presName="parentText" presStyleLbl="node1" presStyleIdx="0" presStyleCnt="2" custScaleX="87287" custScaleY="685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2F459-E7DB-4279-BD17-4D15FD0736BB}" type="pres">
      <dgm:prSet presAssocID="{8E88B60D-1F10-41E6-9372-E8D87678912D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95FA7C-6A6E-4A71-9CF9-C07E061BE8F2}" type="pres">
      <dgm:prSet presAssocID="{B1407D67-D17D-4080-9F75-11C727D3C1B2}" presName="sp" presStyleCnt="0"/>
      <dgm:spPr/>
    </dgm:pt>
    <dgm:pt modelId="{DCF6DB6C-9072-44E5-8F65-105770DDF5EA}" type="pres">
      <dgm:prSet presAssocID="{58A91111-33F9-415D-AB98-E3EF3CDC7180}" presName="linNode" presStyleCnt="0"/>
      <dgm:spPr/>
    </dgm:pt>
    <dgm:pt modelId="{D706A8AA-33B7-4698-B869-239E63DEC872}" type="pres">
      <dgm:prSet presAssocID="{58A91111-33F9-415D-AB98-E3EF3CDC7180}" presName="parentText" presStyleLbl="node1" presStyleIdx="1" presStyleCnt="2" custScaleX="87287" custScaleY="741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D954E2-BA99-4242-90EE-D4BBA7731F75}" type="pres">
      <dgm:prSet presAssocID="{58A91111-33F9-415D-AB98-E3EF3CDC7180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29E401-80D0-41FB-B5F3-EB7E45C98707}" type="presOf" srcId="{58A91111-33F9-415D-AB98-E3EF3CDC7180}" destId="{D706A8AA-33B7-4698-B869-239E63DEC872}" srcOrd="0" destOrd="0" presId="urn:microsoft.com/office/officeart/2005/8/layout/vList5"/>
    <dgm:cxn modelId="{BAB7ADCE-0A2D-4D7B-BBF4-E1665CA81665}" srcId="{58A91111-33F9-415D-AB98-E3EF3CDC7180}" destId="{2AF58145-6BFB-4053-951C-19D56F32C2EB}" srcOrd="0" destOrd="0" parTransId="{BF2A73FA-F39F-4209-922A-EA18D5C4E13A}" sibTransId="{35DFA2AA-2C64-4BC0-9F8B-FF79F19045B9}"/>
    <dgm:cxn modelId="{C0E03ED9-9619-4FAD-BBBB-75B948A0C112}" srcId="{C27D51D8-AE1A-483E-B694-78ADCF5D966B}" destId="{58A91111-33F9-415D-AB98-E3EF3CDC7180}" srcOrd="1" destOrd="0" parTransId="{A9BB3620-8DA6-4A80-A630-94E041F32364}" sibTransId="{82CE794B-C0A6-471D-A07E-28C39EA45FC0}"/>
    <dgm:cxn modelId="{BD9FEC14-6814-4FA6-A4A8-334A1A25B69A}" srcId="{8E88B60D-1F10-41E6-9372-E8D87678912D}" destId="{61A8CD81-40DD-4DDC-BFE7-56980723A1F6}" srcOrd="0" destOrd="0" parTransId="{FAB905A2-24CB-4C2C-B14A-87590A347D8C}" sibTransId="{A0AF2F17-892E-4BFF-B57B-74C560B40060}"/>
    <dgm:cxn modelId="{5770BF90-ABBE-45E6-83E9-01DC629B46DF}" type="presOf" srcId="{C27D51D8-AE1A-483E-B694-78ADCF5D966B}" destId="{FE2075C3-35B7-4B75-8A86-EED20AB992F5}" srcOrd="0" destOrd="0" presId="urn:microsoft.com/office/officeart/2005/8/layout/vList5"/>
    <dgm:cxn modelId="{06FAA62D-35FF-4025-8FCA-EA11BAC01C51}" srcId="{C27D51D8-AE1A-483E-B694-78ADCF5D966B}" destId="{8E88B60D-1F10-41E6-9372-E8D87678912D}" srcOrd="0" destOrd="0" parTransId="{002A9649-2EAE-4EE3-85E7-FA9D2C13815A}" sibTransId="{B1407D67-D17D-4080-9F75-11C727D3C1B2}"/>
    <dgm:cxn modelId="{DF7932B1-144A-40B2-8178-371A1111B765}" type="presOf" srcId="{2AF58145-6BFB-4053-951C-19D56F32C2EB}" destId="{59D954E2-BA99-4242-90EE-D4BBA7731F75}" srcOrd="0" destOrd="0" presId="urn:microsoft.com/office/officeart/2005/8/layout/vList5"/>
    <dgm:cxn modelId="{592051AA-E4AA-46BE-A56D-2D0885DD24EB}" type="presOf" srcId="{61A8CD81-40DD-4DDC-BFE7-56980723A1F6}" destId="{57B2F459-E7DB-4279-BD17-4D15FD0736BB}" srcOrd="0" destOrd="0" presId="urn:microsoft.com/office/officeart/2005/8/layout/vList5"/>
    <dgm:cxn modelId="{F40C0286-1D68-4CDA-9AC2-7AC9B603C98A}" type="presOf" srcId="{8E88B60D-1F10-41E6-9372-E8D87678912D}" destId="{D615CFDA-3AEE-4C9B-BCD3-BE534E31EE00}" srcOrd="0" destOrd="0" presId="urn:microsoft.com/office/officeart/2005/8/layout/vList5"/>
    <dgm:cxn modelId="{59525B55-5D4B-4DD4-82CB-2A368CC3F975}" type="presParOf" srcId="{FE2075C3-35B7-4B75-8A86-EED20AB992F5}" destId="{AB591649-D121-4734-9CCA-BD366758A7C1}" srcOrd="0" destOrd="0" presId="urn:microsoft.com/office/officeart/2005/8/layout/vList5"/>
    <dgm:cxn modelId="{EDCAB703-0E7F-41CB-B567-AB426AD730B2}" type="presParOf" srcId="{AB591649-D121-4734-9CCA-BD366758A7C1}" destId="{D615CFDA-3AEE-4C9B-BCD3-BE534E31EE00}" srcOrd="0" destOrd="0" presId="urn:microsoft.com/office/officeart/2005/8/layout/vList5"/>
    <dgm:cxn modelId="{5ECC4256-404A-4647-A6C8-35B6431AC221}" type="presParOf" srcId="{AB591649-D121-4734-9CCA-BD366758A7C1}" destId="{57B2F459-E7DB-4279-BD17-4D15FD0736BB}" srcOrd="1" destOrd="0" presId="urn:microsoft.com/office/officeart/2005/8/layout/vList5"/>
    <dgm:cxn modelId="{33AB6AA6-B097-42FE-9A6D-E6990F8B4ACD}" type="presParOf" srcId="{FE2075C3-35B7-4B75-8A86-EED20AB992F5}" destId="{F395FA7C-6A6E-4A71-9CF9-C07E061BE8F2}" srcOrd="1" destOrd="0" presId="urn:microsoft.com/office/officeart/2005/8/layout/vList5"/>
    <dgm:cxn modelId="{B9E0065C-53A7-45C8-A37A-B2DA672A6A56}" type="presParOf" srcId="{FE2075C3-35B7-4B75-8A86-EED20AB992F5}" destId="{DCF6DB6C-9072-44E5-8F65-105770DDF5EA}" srcOrd="2" destOrd="0" presId="urn:microsoft.com/office/officeart/2005/8/layout/vList5"/>
    <dgm:cxn modelId="{C3808673-E221-49E4-BAD2-EBB01EB2D05C}" type="presParOf" srcId="{DCF6DB6C-9072-44E5-8F65-105770DDF5EA}" destId="{D706A8AA-33B7-4698-B869-239E63DEC872}" srcOrd="0" destOrd="0" presId="urn:microsoft.com/office/officeart/2005/8/layout/vList5"/>
    <dgm:cxn modelId="{6BD62863-40D4-4C7E-84DE-C5756197E58E}" type="presParOf" srcId="{DCF6DB6C-9072-44E5-8F65-105770DDF5EA}" destId="{59D954E2-BA99-4242-90EE-D4BBA7731F7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A79A6F-1C12-4F4F-A189-51FA99F4CE80}" type="doc">
      <dgm:prSet loTypeId="urn:microsoft.com/office/officeart/2005/8/layout/h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A1F0FD4-3F7A-4D4B-B886-023F3DE41F3E}">
      <dgm:prSet phldrT="[Текст]"/>
      <dgm:spPr/>
      <dgm:t>
        <a:bodyPr/>
        <a:lstStyle/>
        <a:p>
          <a:r>
            <a:rPr lang="uk-UA" b="0" cap="none" spc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вживання русизмів замість нормативних українських відповідників</a:t>
          </a:r>
          <a:endParaRPr lang="ru-RU" b="0" cap="none" spc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94AA60-A9F4-4BCB-B011-11A8DEE59DE5}" type="parTrans" cxnId="{B73CEEA1-A2EE-4EA5-8AFF-0FA749C407DF}">
      <dgm:prSet/>
      <dgm:spPr/>
      <dgm:t>
        <a:bodyPr/>
        <a:lstStyle/>
        <a:p>
          <a:endParaRPr lang="ru-RU"/>
        </a:p>
      </dgm:t>
    </dgm:pt>
    <dgm:pt modelId="{912FF182-7AA6-40B9-A546-FA22C9758BF5}" type="sibTrans" cxnId="{B73CEEA1-A2EE-4EA5-8AFF-0FA749C407DF}">
      <dgm:prSet/>
      <dgm:spPr/>
      <dgm:t>
        <a:bodyPr/>
        <a:lstStyle/>
        <a:p>
          <a:endParaRPr lang="ru-RU"/>
        </a:p>
      </dgm:t>
    </dgm:pt>
    <dgm:pt modelId="{C37E10A0-7FF5-4B6F-A7F9-4A34644DAE3D}">
      <dgm:prSet phldrT="[Текст]"/>
      <dgm:spPr/>
      <dgm:t>
        <a:bodyPr/>
        <a:lstStyle/>
        <a:p>
          <a:r>
            <a: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uk-UA" b="1" i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Вєщь</a:t>
          </a:r>
          <a:r>
            <a:rPr lang="uk-UA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!</a:t>
          </a:r>
          <a:r>
            <a: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Де взяв?» 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uk-UA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Кокотюха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1996, с. 36), </a:t>
          </a:r>
          <a:r>
            <a: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uk-UA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Ух ти</a:t>
          </a:r>
          <a:r>
            <a:rPr lang="uk-UA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!</a:t>
          </a:r>
          <a:r>
            <a: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uk-UA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Кокотюх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а, 1996, с. 111), </a:t>
          </a:r>
          <a:r>
            <a: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«Від зміїного </a:t>
          </a:r>
          <a:r>
            <a:rPr lang="uk-UA" b="1" i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яду</a:t>
          </a:r>
          <a:r>
            <a: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швидше помреш»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uk-UA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Кокотюх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а, 1996, с. 45), </a:t>
          </a:r>
          <a:r>
            <a: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«Та не від цього, </a:t>
          </a:r>
          <a:r>
            <a:rPr lang="uk-UA" b="1" i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йолки</a:t>
          </a:r>
          <a:r>
            <a: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зелені!»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uk-UA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Кокотюх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а, 2009, с. 29), і т. п.;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674B2-9B2F-4459-BEDA-FB5F8AE1937B}" type="parTrans" cxnId="{CBEE01B1-1AC4-400C-A0ED-AD1B601FCC0D}">
      <dgm:prSet/>
      <dgm:spPr/>
      <dgm:t>
        <a:bodyPr/>
        <a:lstStyle/>
        <a:p>
          <a:endParaRPr lang="ru-RU"/>
        </a:p>
      </dgm:t>
    </dgm:pt>
    <dgm:pt modelId="{622037F0-7BB9-4FE4-8F30-A9163A65D814}" type="sibTrans" cxnId="{CBEE01B1-1AC4-400C-A0ED-AD1B601FCC0D}">
      <dgm:prSet/>
      <dgm:spPr/>
      <dgm:t>
        <a:bodyPr/>
        <a:lstStyle/>
        <a:p>
          <a:endParaRPr lang="ru-RU"/>
        </a:p>
      </dgm:t>
    </dgm:pt>
    <dgm:pt modelId="{D1FF0D09-EAD0-4597-AFC3-8C031815E200}">
      <dgm:prSet phldrT="[Текст]"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«українізовані» форми російських слів: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57A3C5-8351-44B2-906B-1676ED257234}" type="parTrans" cxnId="{DCA2F05F-7D6E-42B6-B775-6976796B25E8}">
      <dgm:prSet/>
      <dgm:spPr/>
      <dgm:t>
        <a:bodyPr/>
        <a:lstStyle/>
        <a:p>
          <a:endParaRPr lang="ru-RU"/>
        </a:p>
      </dgm:t>
    </dgm:pt>
    <dgm:pt modelId="{0DCA15EA-2B04-4622-B9FC-896BC2AA353C}" type="sibTrans" cxnId="{DCA2F05F-7D6E-42B6-B775-6976796B25E8}">
      <dgm:prSet/>
      <dgm:spPr/>
      <dgm:t>
        <a:bodyPr/>
        <a:lstStyle/>
        <a:p>
          <a:endParaRPr lang="ru-RU"/>
        </a:p>
      </dgm:t>
    </dgm:pt>
    <dgm:pt modelId="{6A829960-FE9C-4478-891F-24983EAE6FB5}">
      <dgm:prSet phldrT="[Текст]"/>
      <dgm:spPr/>
      <dgm:t>
        <a:bodyPr/>
        <a:lstStyle/>
        <a:p>
          <a:r>
            <a: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«Що за </a:t>
          </a:r>
          <a:r>
            <a:rPr lang="uk-UA" b="1" i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явління</a:t>
          </a:r>
          <a:r>
            <a: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? – здивувався Петрович»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uk-UA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Кокотюх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а, 1996, с. 49), </a:t>
          </a:r>
          <a:r>
            <a: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«Та </a:t>
          </a:r>
          <a:r>
            <a:rPr lang="uk-UA" b="1" i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ладно</a:t>
          </a:r>
          <a:r>
            <a:rPr lang="uk-UA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…</a:t>
          </a:r>
          <a:r>
            <a: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uk-UA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Кокотюха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2009, с. 304), </a:t>
          </a:r>
          <a:r>
            <a: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«Думаю, за шість років твої звички </a:t>
          </a:r>
          <a:r>
            <a:rPr lang="uk-UA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помінялися</a:t>
          </a:r>
          <a:r>
            <a: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uk-UA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Кокотюха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1996, с. 10) і т. п.</a:t>
          </a:r>
          <a:r>
            <a:rPr lang="uk-UA" dirty="0" smtClean="0"/>
            <a:t>	</a:t>
          </a:r>
          <a:endParaRPr lang="ru-RU" dirty="0"/>
        </a:p>
      </dgm:t>
    </dgm:pt>
    <dgm:pt modelId="{552C92D3-5456-4040-87E5-9589F0C05213}" type="parTrans" cxnId="{1102425E-870F-4945-9B28-E900EE5584A9}">
      <dgm:prSet/>
      <dgm:spPr/>
      <dgm:t>
        <a:bodyPr/>
        <a:lstStyle/>
        <a:p>
          <a:endParaRPr lang="ru-RU"/>
        </a:p>
      </dgm:t>
    </dgm:pt>
    <dgm:pt modelId="{937AA1C0-B015-4BBD-81DA-4EA38F975CAF}" type="sibTrans" cxnId="{1102425E-870F-4945-9B28-E900EE5584A9}">
      <dgm:prSet/>
      <dgm:spPr/>
      <dgm:t>
        <a:bodyPr/>
        <a:lstStyle/>
        <a:p>
          <a:endParaRPr lang="ru-RU"/>
        </a:p>
      </dgm:t>
    </dgm:pt>
    <dgm:pt modelId="{4D40C4EE-4F0D-4434-8297-A650AD625F55}" type="pres">
      <dgm:prSet presAssocID="{08A79A6F-1C12-4F4F-A189-51FA99F4CE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2DC4B6-4F41-42C4-A94A-63B942D031E2}" type="pres">
      <dgm:prSet presAssocID="{EA1F0FD4-3F7A-4D4B-B886-023F3DE41F3E}" presName="composite" presStyleCnt="0"/>
      <dgm:spPr/>
    </dgm:pt>
    <dgm:pt modelId="{A9464198-EEB1-4EFB-82E5-7CA800E78FE2}" type="pres">
      <dgm:prSet presAssocID="{EA1F0FD4-3F7A-4D4B-B886-023F3DE41F3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D355D-E708-4E71-B437-50E3860130CE}" type="pres">
      <dgm:prSet presAssocID="{EA1F0FD4-3F7A-4D4B-B886-023F3DE41F3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C27AD-8B44-40FB-981A-B23EBFBBB1FD}" type="pres">
      <dgm:prSet presAssocID="{912FF182-7AA6-40B9-A546-FA22C9758BF5}" presName="space" presStyleCnt="0"/>
      <dgm:spPr/>
    </dgm:pt>
    <dgm:pt modelId="{79D697A7-F5A3-4D62-9F64-F0F964390FC0}" type="pres">
      <dgm:prSet presAssocID="{D1FF0D09-EAD0-4597-AFC3-8C031815E200}" presName="composite" presStyleCnt="0"/>
      <dgm:spPr/>
    </dgm:pt>
    <dgm:pt modelId="{2812CFB7-6A56-48E6-8E6D-CF19A096C262}" type="pres">
      <dgm:prSet presAssocID="{D1FF0D09-EAD0-4597-AFC3-8C031815E2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47491-6277-4CE3-A6F9-11E87F775FEE}" type="pres">
      <dgm:prSet presAssocID="{D1FF0D09-EAD0-4597-AFC3-8C031815E20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BF4CEE-4638-4CA1-B5B2-8664E9B07A61}" type="presOf" srcId="{C37E10A0-7FF5-4B6F-A7F9-4A34644DAE3D}" destId="{572D355D-E708-4E71-B437-50E3860130CE}" srcOrd="0" destOrd="0" presId="urn:microsoft.com/office/officeart/2005/8/layout/hList1"/>
    <dgm:cxn modelId="{1102425E-870F-4945-9B28-E900EE5584A9}" srcId="{D1FF0D09-EAD0-4597-AFC3-8C031815E200}" destId="{6A829960-FE9C-4478-891F-24983EAE6FB5}" srcOrd="0" destOrd="0" parTransId="{552C92D3-5456-4040-87E5-9589F0C05213}" sibTransId="{937AA1C0-B015-4BBD-81DA-4EA38F975CAF}"/>
    <dgm:cxn modelId="{DCA2F05F-7D6E-42B6-B775-6976796B25E8}" srcId="{08A79A6F-1C12-4F4F-A189-51FA99F4CE80}" destId="{D1FF0D09-EAD0-4597-AFC3-8C031815E200}" srcOrd="1" destOrd="0" parTransId="{CE57A3C5-8351-44B2-906B-1676ED257234}" sibTransId="{0DCA15EA-2B04-4622-B9FC-896BC2AA353C}"/>
    <dgm:cxn modelId="{B73CEEA1-A2EE-4EA5-8AFF-0FA749C407DF}" srcId="{08A79A6F-1C12-4F4F-A189-51FA99F4CE80}" destId="{EA1F0FD4-3F7A-4D4B-B886-023F3DE41F3E}" srcOrd="0" destOrd="0" parTransId="{BB94AA60-A9F4-4BCB-B011-11A8DEE59DE5}" sibTransId="{912FF182-7AA6-40B9-A546-FA22C9758BF5}"/>
    <dgm:cxn modelId="{FEB750E1-73A9-44AB-A535-D3D1998B2FF8}" type="presOf" srcId="{D1FF0D09-EAD0-4597-AFC3-8C031815E200}" destId="{2812CFB7-6A56-48E6-8E6D-CF19A096C262}" srcOrd="0" destOrd="0" presId="urn:microsoft.com/office/officeart/2005/8/layout/hList1"/>
    <dgm:cxn modelId="{4F872284-7CF9-4994-90C5-B82A4DC7614D}" type="presOf" srcId="{08A79A6F-1C12-4F4F-A189-51FA99F4CE80}" destId="{4D40C4EE-4F0D-4434-8297-A650AD625F55}" srcOrd="0" destOrd="0" presId="urn:microsoft.com/office/officeart/2005/8/layout/hList1"/>
    <dgm:cxn modelId="{CBEE01B1-1AC4-400C-A0ED-AD1B601FCC0D}" srcId="{EA1F0FD4-3F7A-4D4B-B886-023F3DE41F3E}" destId="{C37E10A0-7FF5-4B6F-A7F9-4A34644DAE3D}" srcOrd="0" destOrd="0" parTransId="{C3B674B2-9B2F-4459-BEDA-FB5F8AE1937B}" sibTransId="{622037F0-7BB9-4FE4-8F30-A9163A65D814}"/>
    <dgm:cxn modelId="{B0A602A8-9A6F-452D-8578-1C2C44689A6F}" type="presOf" srcId="{6A829960-FE9C-4478-891F-24983EAE6FB5}" destId="{9FE47491-6277-4CE3-A6F9-11E87F775FEE}" srcOrd="0" destOrd="0" presId="urn:microsoft.com/office/officeart/2005/8/layout/hList1"/>
    <dgm:cxn modelId="{C63B4204-685E-47F8-B270-A5EB8A423ED8}" type="presOf" srcId="{EA1F0FD4-3F7A-4D4B-B886-023F3DE41F3E}" destId="{A9464198-EEB1-4EFB-82E5-7CA800E78FE2}" srcOrd="0" destOrd="0" presId="urn:microsoft.com/office/officeart/2005/8/layout/hList1"/>
    <dgm:cxn modelId="{F0820480-CD4D-49C3-9576-BD015023682D}" type="presParOf" srcId="{4D40C4EE-4F0D-4434-8297-A650AD625F55}" destId="{612DC4B6-4F41-42C4-A94A-63B942D031E2}" srcOrd="0" destOrd="0" presId="urn:microsoft.com/office/officeart/2005/8/layout/hList1"/>
    <dgm:cxn modelId="{5D0B620A-62C1-42BF-BD90-B2E4319B0EB2}" type="presParOf" srcId="{612DC4B6-4F41-42C4-A94A-63B942D031E2}" destId="{A9464198-EEB1-4EFB-82E5-7CA800E78FE2}" srcOrd="0" destOrd="0" presId="urn:microsoft.com/office/officeart/2005/8/layout/hList1"/>
    <dgm:cxn modelId="{BD8ECBA5-B8A7-42E5-A94D-C5BF19C42C04}" type="presParOf" srcId="{612DC4B6-4F41-42C4-A94A-63B942D031E2}" destId="{572D355D-E708-4E71-B437-50E3860130CE}" srcOrd="1" destOrd="0" presId="urn:microsoft.com/office/officeart/2005/8/layout/hList1"/>
    <dgm:cxn modelId="{75059F0C-9D80-4BF5-AB9E-61ED9950D48C}" type="presParOf" srcId="{4D40C4EE-4F0D-4434-8297-A650AD625F55}" destId="{847C27AD-8B44-40FB-981A-B23EBFBBB1FD}" srcOrd="1" destOrd="0" presId="urn:microsoft.com/office/officeart/2005/8/layout/hList1"/>
    <dgm:cxn modelId="{91013FDA-E3AD-4F72-9E65-F775B0F9C44D}" type="presParOf" srcId="{4D40C4EE-4F0D-4434-8297-A650AD625F55}" destId="{79D697A7-F5A3-4D62-9F64-F0F964390FC0}" srcOrd="2" destOrd="0" presId="urn:microsoft.com/office/officeart/2005/8/layout/hList1"/>
    <dgm:cxn modelId="{5247B049-ED70-49AC-8448-14A3D91DBF5D}" type="presParOf" srcId="{79D697A7-F5A3-4D62-9F64-F0F964390FC0}" destId="{2812CFB7-6A56-48E6-8E6D-CF19A096C262}" srcOrd="0" destOrd="0" presId="urn:microsoft.com/office/officeart/2005/8/layout/hList1"/>
    <dgm:cxn modelId="{22214764-9B62-4A2E-9864-859DADAC5A97}" type="presParOf" srcId="{79D697A7-F5A3-4D62-9F64-F0F964390FC0}" destId="{9FE47491-6277-4CE3-A6F9-11E87F775F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7F7FC0-22D5-4D62-A89D-968CA8DBE48D}" type="doc">
      <dgm:prSet loTypeId="urn:microsoft.com/office/officeart/2005/8/layout/arrow1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EE063D99-1529-4E51-981A-AD0D95A7EFCC}">
      <dgm:prSet phldrT="[Текст]" custT="1"/>
      <dgm:spPr/>
      <dgm:t>
        <a:bodyPr/>
        <a:lstStyle/>
        <a:p>
          <a:r>
            <a:rPr lang="uk-UA" sz="24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накрити</a:t>
          </a:r>
          <a:r>
            <a:rPr lang="uk-UA" sz="2400" b="0" i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– виявити когось: </a:t>
          </a:r>
          <a:r>
            <a:rPr lang="uk-UA" sz="24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«Я збирався привести сюди всю компанію не через годину, як було домовлено, а через десять хвилин, щоб </a:t>
          </a:r>
          <a:r>
            <a:rPr lang="uk-UA" sz="24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накрити</a:t>
          </a:r>
          <a:r>
            <a:rPr lang="uk-UA" sz="24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вас обох на гарячому» </a:t>
          </a:r>
          <a:r>
            <a:rPr lang="uk-UA" sz="2400" b="0" i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2400" b="0" i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Кокотюха</a:t>
          </a:r>
          <a:r>
            <a:rPr lang="ru-RU" sz="2400" b="0" i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 1996,</a:t>
          </a:r>
          <a:r>
            <a:rPr lang="ru-RU" sz="24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uk-UA" sz="2400" b="0" i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с. 61);</a:t>
          </a:r>
          <a:endParaRPr lang="ru-RU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C32B45-8517-476D-B705-2B639E95CF2D}" type="parTrans" cxnId="{A0068AF1-506B-4767-8A9E-15C4FD899F58}">
      <dgm:prSet/>
      <dgm:spPr/>
      <dgm:t>
        <a:bodyPr/>
        <a:lstStyle/>
        <a:p>
          <a:endParaRPr lang="ru-RU"/>
        </a:p>
      </dgm:t>
    </dgm:pt>
    <dgm:pt modelId="{F9F5130D-EB13-4198-9FB0-67D8C06EFEF8}" type="sibTrans" cxnId="{A0068AF1-506B-4767-8A9E-15C4FD899F58}">
      <dgm:prSet/>
      <dgm:spPr/>
      <dgm:t>
        <a:bodyPr/>
        <a:lstStyle/>
        <a:p>
          <a:endParaRPr lang="ru-RU"/>
        </a:p>
      </dgm:t>
    </dgm:pt>
    <dgm:pt modelId="{1471040B-9B31-431D-B999-D17EBDA06008}">
      <dgm:prSet phldrT="[Текст]" custT="1"/>
      <dgm:spPr/>
      <dgm:t>
        <a:bodyPr/>
        <a:lstStyle/>
        <a:p>
          <a:r>
            <a:rPr lang="uk-UA" sz="28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пасти</a:t>
          </a:r>
          <a:r>
            <a:rPr lang="uk-UA" sz="2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800" b="0" i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– слідкувати за кимось, вистежувати: </a:t>
          </a:r>
          <a:r>
            <a:rPr lang="uk-UA" sz="2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«Отже, </a:t>
          </a:r>
          <a:r>
            <a:rPr lang="uk-UA" sz="28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пастимуть</a:t>
          </a:r>
          <a:r>
            <a:rPr lang="uk-UA" sz="2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у першу чергу традиційні місця зустрічей» </a:t>
          </a:r>
          <a:r>
            <a:rPr lang="uk-UA" sz="2800" b="0" i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2800" b="0" i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Кокотюха</a:t>
          </a:r>
          <a:r>
            <a:rPr lang="ru-RU" sz="2800" b="0" i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 2009,</a:t>
          </a:r>
          <a:r>
            <a:rPr lang="ru-RU" sz="2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800" b="0" i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с. 12).</a:t>
          </a:r>
          <a:endParaRPr lang="ru-RU" sz="2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A9B0AB-6A49-4EF4-B900-307610FCBE1F}" type="parTrans" cxnId="{97FD7705-2D63-4E25-8E05-3BCA84A96BC3}">
      <dgm:prSet/>
      <dgm:spPr/>
      <dgm:t>
        <a:bodyPr/>
        <a:lstStyle/>
        <a:p>
          <a:endParaRPr lang="ru-RU"/>
        </a:p>
      </dgm:t>
    </dgm:pt>
    <dgm:pt modelId="{FF1F3AE4-26CB-4804-8E2D-9116DC028D00}" type="sibTrans" cxnId="{97FD7705-2D63-4E25-8E05-3BCA84A96BC3}">
      <dgm:prSet/>
      <dgm:spPr/>
      <dgm:t>
        <a:bodyPr/>
        <a:lstStyle/>
        <a:p>
          <a:endParaRPr lang="ru-RU"/>
        </a:p>
      </dgm:t>
    </dgm:pt>
    <dgm:pt modelId="{249E5741-92B6-4F1D-BF77-67FA9E24269A}" type="pres">
      <dgm:prSet presAssocID="{0D7F7FC0-22D5-4D62-A89D-968CA8DBE48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EE7FFD-32F5-4B36-B2F8-F84DC3E92BA0}" type="pres">
      <dgm:prSet presAssocID="{EE063D99-1529-4E51-981A-AD0D95A7EFC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29E605-94A6-4A9C-A31A-D2A89929DB6E}" type="pres">
      <dgm:prSet presAssocID="{1471040B-9B31-431D-B999-D17EBDA0600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809DDE-1AE2-4576-AA74-208FEA6FE015}" type="presOf" srcId="{EE063D99-1529-4E51-981A-AD0D95A7EFCC}" destId="{87EE7FFD-32F5-4B36-B2F8-F84DC3E92BA0}" srcOrd="0" destOrd="0" presId="urn:microsoft.com/office/officeart/2005/8/layout/arrow1"/>
    <dgm:cxn modelId="{97FD7705-2D63-4E25-8E05-3BCA84A96BC3}" srcId="{0D7F7FC0-22D5-4D62-A89D-968CA8DBE48D}" destId="{1471040B-9B31-431D-B999-D17EBDA06008}" srcOrd="1" destOrd="0" parTransId="{ABA9B0AB-6A49-4EF4-B900-307610FCBE1F}" sibTransId="{FF1F3AE4-26CB-4804-8E2D-9116DC028D00}"/>
    <dgm:cxn modelId="{482D825D-B16F-4E51-A387-092325B6D62D}" type="presOf" srcId="{1471040B-9B31-431D-B999-D17EBDA06008}" destId="{5B29E605-94A6-4A9C-A31A-D2A89929DB6E}" srcOrd="0" destOrd="0" presId="urn:microsoft.com/office/officeart/2005/8/layout/arrow1"/>
    <dgm:cxn modelId="{493B9DDE-7C99-4243-8778-6D9748CFDCF8}" type="presOf" srcId="{0D7F7FC0-22D5-4D62-A89D-968CA8DBE48D}" destId="{249E5741-92B6-4F1D-BF77-67FA9E24269A}" srcOrd="0" destOrd="0" presId="urn:microsoft.com/office/officeart/2005/8/layout/arrow1"/>
    <dgm:cxn modelId="{A0068AF1-506B-4767-8A9E-15C4FD899F58}" srcId="{0D7F7FC0-22D5-4D62-A89D-968CA8DBE48D}" destId="{EE063D99-1529-4E51-981A-AD0D95A7EFCC}" srcOrd="0" destOrd="0" parTransId="{F2C32B45-8517-476D-B705-2B639E95CF2D}" sibTransId="{F9F5130D-EB13-4198-9FB0-67D8C06EFEF8}"/>
    <dgm:cxn modelId="{B69645DD-D5FD-4B69-9B1F-AFD20BAC0745}" type="presParOf" srcId="{249E5741-92B6-4F1D-BF77-67FA9E24269A}" destId="{87EE7FFD-32F5-4B36-B2F8-F84DC3E92BA0}" srcOrd="0" destOrd="0" presId="urn:microsoft.com/office/officeart/2005/8/layout/arrow1"/>
    <dgm:cxn modelId="{1C5AA389-16EC-45F8-BB9D-C4E9B44F63E9}" type="presParOf" srcId="{249E5741-92B6-4F1D-BF77-67FA9E24269A}" destId="{5B29E605-94A6-4A9C-A31A-D2A89929DB6E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A1F75B-A1A4-4DE0-A650-F907D9CD2512}" type="doc">
      <dgm:prSet loTypeId="urn:microsoft.com/office/officeart/2005/8/layout/orgChart1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E9F8058-55E9-4132-A558-143EF5AE0845}">
      <dgm:prSet phldrT="[Текст]" custT="1"/>
      <dgm:spPr/>
      <dgm:t>
        <a:bodyPr/>
        <a:lstStyle/>
        <a:p>
          <a:r>
            <a:rPr lang="uk-UA" sz="4400" b="0" cap="none" spc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Функції  жаргонізмів</a:t>
          </a:r>
          <a:endParaRPr lang="ru-RU" sz="4400" b="0" cap="none" spc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119ECE-257D-43B6-9E30-8D9AAB7FD557}" type="parTrans" cxnId="{0EC043ED-44C0-4698-AB45-50E3692D2DF3}">
      <dgm:prSet/>
      <dgm:spPr/>
      <dgm:t>
        <a:bodyPr/>
        <a:lstStyle/>
        <a:p>
          <a:endParaRPr lang="ru-RU"/>
        </a:p>
      </dgm:t>
    </dgm:pt>
    <dgm:pt modelId="{68D01379-68F8-447E-9A2C-6B4FD1962041}" type="sibTrans" cxnId="{0EC043ED-44C0-4698-AB45-50E3692D2DF3}">
      <dgm:prSet/>
      <dgm:spPr/>
      <dgm:t>
        <a:bodyPr/>
        <a:lstStyle/>
        <a:p>
          <a:endParaRPr lang="ru-RU"/>
        </a:p>
      </dgm:t>
    </dgm:pt>
    <dgm:pt modelId="{6206A5C0-4763-4292-B44A-18243F0D4488}">
      <dgm:prSet phldrT="[Текст]" custT="1"/>
      <dgm:spPr/>
      <dgm:t>
        <a:bodyPr/>
        <a:lstStyle/>
        <a:p>
          <a:r>
            <a:rPr lang="uk-UA" sz="4400" b="0" cap="none" spc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номінативна</a:t>
          </a:r>
          <a:endParaRPr lang="ru-RU" sz="4400" b="0" cap="none" spc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218BFB-21F6-4676-A6C0-A03FF515488B}" type="parTrans" cxnId="{5BC602F1-9C4E-4C30-8B6D-B861C8AFD8EE}">
      <dgm:prSet/>
      <dgm:spPr/>
      <dgm:t>
        <a:bodyPr/>
        <a:lstStyle/>
        <a:p>
          <a:endParaRPr lang="ru-RU"/>
        </a:p>
      </dgm:t>
    </dgm:pt>
    <dgm:pt modelId="{5C9CF09C-9700-488A-857B-53B4A90AA037}" type="sibTrans" cxnId="{5BC602F1-9C4E-4C30-8B6D-B861C8AFD8EE}">
      <dgm:prSet/>
      <dgm:spPr/>
      <dgm:t>
        <a:bodyPr/>
        <a:lstStyle/>
        <a:p>
          <a:endParaRPr lang="ru-RU"/>
        </a:p>
      </dgm:t>
    </dgm:pt>
    <dgm:pt modelId="{E5027723-8849-4CE2-A36F-54683C737053}">
      <dgm:prSet phldrT="[Текст]" custT="1"/>
      <dgm:spPr/>
      <dgm:t>
        <a:bodyPr/>
        <a:lstStyle/>
        <a:p>
          <a:r>
            <a:rPr lang="uk-UA" sz="4400" b="0" cap="none" spc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експресивно-оцінна</a:t>
          </a:r>
          <a:endParaRPr lang="ru-RU" sz="4400" b="0" cap="none" spc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055CCB-36B9-4EC9-A58A-A20730058BA4}" type="parTrans" cxnId="{0AE977D6-3D73-485E-9E0B-6928E0FBDCC9}">
      <dgm:prSet/>
      <dgm:spPr/>
      <dgm:t>
        <a:bodyPr/>
        <a:lstStyle/>
        <a:p>
          <a:endParaRPr lang="ru-RU"/>
        </a:p>
      </dgm:t>
    </dgm:pt>
    <dgm:pt modelId="{7225572D-C694-413D-A245-0A2732E14914}" type="sibTrans" cxnId="{0AE977D6-3D73-485E-9E0B-6928E0FBDCC9}">
      <dgm:prSet/>
      <dgm:spPr/>
      <dgm:t>
        <a:bodyPr/>
        <a:lstStyle/>
        <a:p>
          <a:endParaRPr lang="ru-RU"/>
        </a:p>
      </dgm:t>
    </dgm:pt>
    <dgm:pt modelId="{4EBB75A0-1961-470D-A3FC-BA6C170908AB}">
      <dgm:prSet phldrT="[Текст]" custT="1"/>
      <dgm:spPr/>
      <dgm:t>
        <a:bodyPr/>
        <a:lstStyle/>
        <a:p>
          <a:r>
            <a:rPr lang="uk-UA" sz="4400" b="0" cap="none" spc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описова</a:t>
          </a:r>
          <a:endParaRPr lang="ru-RU" sz="4400" b="0" cap="none" spc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99F982-A695-46A1-BE39-0F9CC94D2CC6}" type="parTrans" cxnId="{DB48EA9D-E79B-4FFD-B015-3366FD4A98DB}">
      <dgm:prSet/>
      <dgm:spPr/>
      <dgm:t>
        <a:bodyPr/>
        <a:lstStyle/>
        <a:p>
          <a:endParaRPr lang="ru-RU"/>
        </a:p>
      </dgm:t>
    </dgm:pt>
    <dgm:pt modelId="{CB4FA5FA-FEF7-4436-8275-9BD86A9F9AB2}" type="sibTrans" cxnId="{DB48EA9D-E79B-4FFD-B015-3366FD4A98DB}">
      <dgm:prSet/>
      <dgm:spPr/>
      <dgm:t>
        <a:bodyPr/>
        <a:lstStyle/>
        <a:p>
          <a:endParaRPr lang="ru-RU"/>
        </a:p>
      </dgm:t>
    </dgm:pt>
    <dgm:pt modelId="{B7429DBA-FE01-4AA1-B5C0-9EE66598E9AE}" type="pres">
      <dgm:prSet presAssocID="{CEA1F75B-A1A4-4DE0-A650-F907D9CD25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229BDD7-9709-4790-B09D-87FF6A361C3E}" type="pres">
      <dgm:prSet presAssocID="{5E9F8058-55E9-4132-A558-143EF5AE0845}" presName="hierRoot1" presStyleCnt="0">
        <dgm:presLayoutVars>
          <dgm:hierBranch val="init"/>
        </dgm:presLayoutVars>
      </dgm:prSet>
      <dgm:spPr/>
    </dgm:pt>
    <dgm:pt modelId="{7CC59863-64DD-4C29-ACE5-C1C3A358700F}" type="pres">
      <dgm:prSet presAssocID="{5E9F8058-55E9-4132-A558-143EF5AE0845}" presName="rootComposite1" presStyleCnt="0"/>
      <dgm:spPr/>
    </dgm:pt>
    <dgm:pt modelId="{0148F7B8-FFEF-42A7-83AB-F9BABAA8EF35}" type="pres">
      <dgm:prSet presAssocID="{5E9F8058-55E9-4132-A558-143EF5AE0845}" presName="rootText1" presStyleLbl="node0" presStyleIdx="0" presStyleCnt="1" custScaleX="201177" custScaleY="1638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C30675-021F-478E-A080-EA75CB936EF4}" type="pres">
      <dgm:prSet presAssocID="{5E9F8058-55E9-4132-A558-143EF5AE084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11A9A85-DADA-4D4A-B712-E55F559B048D}" type="pres">
      <dgm:prSet presAssocID="{5E9F8058-55E9-4132-A558-143EF5AE0845}" presName="hierChild2" presStyleCnt="0"/>
      <dgm:spPr/>
    </dgm:pt>
    <dgm:pt modelId="{F7903A98-3C20-4E48-BC70-F7F3EE01AF36}" type="pres">
      <dgm:prSet presAssocID="{8B218BFB-21F6-4676-A6C0-A03FF515488B}" presName="Name37" presStyleLbl="parChTrans1D2" presStyleIdx="0" presStyleCnt="3"/>
      <dgm:spPr/>
      <dgm:t>
        <a:bodyPr/>
        <a:lstStyle/>
        <a:p>
          <a:endParaRPr lang="ru-RU"/>
        </a:p>
      </dgm:t>
    </dgm:pt>
    <dgm:pt modelId="{0F446110-CDF2-4A60-855F-0F2019B7239D}" type="pres">
      <dgm:prSet presAssocID="{6206A5C0-4763-4292-B44A-18243F0D4488}" presName="hierRoot2" presStyleCnt="0">
        <dgm:presLayoutVars>
          <dgm:hierBranch val="init"/>
        </dgm:presLayoutVars>
      </dgm:prSet>
      <dgm:spPr/>
    </dgm:pt>
    <dgm:pt modelId="{49046545-75C5-4DE2-AED3-A55801A11D3E}" type="pres">
      <dgm:prSet presAssocID="{6206A5C0-4763-4292-B44A-18243F0D4488}" presName="rootComposite" presStyleCnt="0"/>
      <dgm:spPr/>
    </dgm:pt>
    <dgm:pt modelId="{C14B2D06-0393-465A-A655-F8813FBB5BE1}" type="pres">
      <dgm:prSet presAssocID="{6206A5C0-4763-4292-B44A-18243F0D4488}" presName="rootText" presStyleLbl="node2" presStyleIdx="0" presStyleCnt="3" custScaleX="126897" custScaleY="1931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3B3C28-0F80-463B-8415-5CBFBD6EC1CC}" type="pres">
      <dgm:prSet presAssocID="{6206A5C0-4763-4292-B44A-18243F0D4488}" presName="rootConnector" presStyleLbl="node2" presStyleIdx="0" presStyleCnt="3"/>
      <dgm:spPr/>
      <dgm:t>
        <a:bodyPr/>
        <a:lstStyle/>
        <a:p>
          <a:endParaRPr lang="ru-RU"/>
        </a:p>
      </dgm:t>
    </dgm:pt>
    <dgm:pt modelId="{6CB2851E-282F-485C-9D56-A2BF9733B183}" type="pres">
      <dgm:prSet presAssocID="{6206A5C0-4763-4292-B44A-18243F0D4488}" presName="hierChild4" presStyleCnt="0"/>
      <dgm:spPr/>
    </dgm:pt>
    <dgm:pt modelId="{11450978-A8A6-4592-B18C-EF90F94DFD4C}" type="pres">
      <dgm:prSet presAssocID="{6206A5C0-4763-4292-B44A-18243F0D4488}" presName="hierChild5" presStyleCnt="0"/>
      <dgm:spPr/>
    </dgm:pt>
    <dgm:pt modelId="{03DE57B5-1F4E-49EC-B380-0BD8C065DB95}" type="pres">
      <dgm:prSet presAssocID="{DB055CCB-36B9-4EC9-A58A-A20730058BA4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21A7D43-8685-4EBB-80CE-1B70AAAC05FC}" type="pres">
      <dgm:prSet presAssocID="{E5027723-8849-4CE2-A36F-54683C737053}" presName="hierRoot2" presStyleCnt="0">
        <dgm:presLayoutVars>
          <dgm:hierBranch val="init"/>
        </dgm:presLayoutVars>
      </dgm:prSet>
      <dgm:spPr/>
    </dgm:pt>
    <dgm:pt modelId="{9F33DCF4-B42B-41FE-9263-2C20E157B5BB}" type="pres">
      <dgm:prSet presAssocID="{E5027723-8849-4CE2-A36F-54683C737053}" presName="rootComposite" presStyleCnt="0"/>
      <dgm:spPr/>
    </dgm:pt>
    <dgm:pt modelId="{B0D3D86A-7E02-444A-8D2A-08CB24E38FD5}" type="pres">
      <dgm:prSet presAssocID="{E5027723-8849-4CE2-A36F-54683C737053}" presName="rootText" presStyleLbl="node2" presStyleIdx="1" presStyleCnt="3" custScaleX="147440" custScaleY="1939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084F41-AAFB-4893-9CE4-CBE47B6E2151}" type="pres">
      <dgm:prSet presAssocID="{E5027723-8849-4CE2-A36F-54683C737053}" presName="rootConnector" presStyleLbl="node2" presStyleIdx="1" presStyleCnt="3"/>
      <dgm:spPr/>
      <dgm:t>
        <a:bodyPr/>
        <a:lstStyle/>
        <a:p>
          <a:endParaRPr lang="ru-RU"/>
        </a:p>
      </dgm:t>
    </dgm:pt>
    <dgm:pt modelId="{E5232F2F-A601-4A5A-89F6-DB09DB3CAB6E}" type="pres">
      <dgm:prSet presAssocID="{E5027723-8849-4CE2-A36F-54683C737053}" presName="hierChild4" presStyleCnt="0"/>
      <dgm:spPr/>
    </dgm:pt>
    <dgm:pt modelId="{9F6CD65C-B628-4D59-9919-237C6F36A627}" type="pres">
      <dgm:prSet presAssocID="{E5027723-8849-4CE2-A36F-54683C737053}" presName="hierChild5" presStyleCnt="0"/>
      <dgm:spPr/>
    </dgm:pt>
    <dgm:pt modelId="{F8A23D6B-08B6-4F20-B875-BE52A24C8558}" type="pres">
      <dgm:prSet presAssocID="{5399F982-A695-46A1-BE39-0F9CC94D2CC6}" presName="Name37" presStyleLbl="parChTrans1D2" presStyleIdx="2" presStyleCnt="3"/>
      <dgm:spPr/>
      <dgm:t>
        <a:bodyPr/>
        <a:lstStyle/>
        <a:p>
          <a:endParaRPr lang="ru-RU"/>
        </a:p>
      </dgm:t>
    </dgm:pt>
    <dgm:pt modelId="{272D5942-0967-4386-BFAD-8659F57FC395}" type="pres">
      <dgm:prSet presAssocID="{4EBB75A0-1961-470D-A3FC-BA6C170908AB}" presName="hierRoot2" presStyleCnt="0">
        <dgm:presLayoutVars>
          <dgm:hierBranch val="init"/>
        </dgm:presLayoutVars>
      </dgm:prSet>
      <dgm:spPr/>
    </dgm:pt>
    <dgm:pt modelId="{94AF8F50-0652-4963-A449-BBF5CA764B4D}" type="pres">
      <dgm:prSet presAssocID="{4EBB75A0-1961-470D-A3FC-BA6C170908AB}" presName="rootComposite" presStyleCnt="0"/>
      <dgm:spPr/>
    </dgm:pt>
    <dgm:pt modelId="{AE99C896-8F66-43D9-A00C-1CCE5B3DE5B1}" type="pres">
      <dgm:prSet presAssocID="{4EBB75A0-1961-470D-A3FC-BA6C170908AB}" presName="rootText" presStyleLbl="node2" presStyleIdx="2" presStyleCnt="3" custScaleX="100030" custScaleY="1955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43919B-59DA-4C28-BE34-ADC5C89D0031}" type="pres">
      <dgm:prSet presAssocID="{4EBB75A0-1961-470D-A3FC-BA6C170908AB}" presName="rootConnector" presStyleLbl="node2" presStyleIdx="2" presStyleCnt="3"/>
      <dgm:spPr/>
      <dgm:t>
        <a:bodyPr/>
        <a:lstStyle/>
        <a:p>
          <a:endParaRPr lang="ru-RU"/>
        </a:p>
      </dgm:t>
    </dgm:pt>
    <dgm:pt modelId="{B45DBC9B-E335-4957-A167-C65440F2A688}" type="pres">
      <dgm:prSet presAssocID="{4EBB75A0-1961-470D-A3FC-BA6C170908AB}" presName="hierChild4" presStyleCnt="0"/>
      <dgm:spPr/>
    </dgm:pt>
    <dgm:pt modelId="{DD1631B5-F55D-4FE0-AD4D-42F1E8ABAF70}" type="pres">
      <dgm:prSet presAssocID="{4EBB75A0-1961-470D-A3FC-BA6C170908AB}" presName="hierChild5" presStyleCnt="0"/>
      <dgm:spPr/>
    </dgm:pt>
    <dgm:pt modelId="{10C6C283-6CB7-46E5-8CCF-47391873F7D3}" type="pres">
      <dgm:prSet presAssocID="{5E9F8058-55E9-4132-A558-143EF5AE0845}" presName="hierChild3" presStyleCnt="0"/>
      <dgm:spPr/>
    </dgm:pt>
  </dgm:ptLst>
  <dgm:cxnLst>
    <dgm:cxn modelId="{8A1DC45F-B855-4116-9D96-E51A9C14EF24}" type="presOf" srcId="{5E9F8058-55E9-4132-A558-143EF5AE0845}" destId="{0148F7B8-FFEF-42A7-83AB-F9BABAA8EF35}" srcOrd="0" destOrd="0" presId="urn:microsoft.com/office/officeart/2005/8/layout/orgChart1"/>
    <dgm:cxn modelId="{0AE977D6-3D73-485E-9E0B-6928E0FBDCC9}" srcId="{5E9F8058-55E9-4132-A558-143EF5AE0845}" destId="{E5027723-8849-4CE2-A36F-54683C737053}" srcOrd="1" destOrd="0" parTransId="{DB055CCB-36B9-4EC9-A58A-A20730058BA4}" sibTransId="{7225572D-C694-413D-A245-0A2732E14914}"/>
    <dgm:cxn modelId="{C3A56CB1-1324-4FA4-8DD6-A15577940CB6}" type="presOf" srcId="{8B218BFB-21F6-4676-A6C0-A03FF515488B}" destId="{F7903A98-3C20-4E48-BC70-F7F3EE01AF36}" srcOrd="0" destOrd="0" presId="urn:microsoft.com/office/officeart/2005/8/layout/orgChart1"/>
    <dgm:cxn modelId="{52FA8CCC-E82E-4CBC-81EC-9F932B568BA8}" type="presOf" srcId="{6206A5C0-4763-4292-B44A-18243F0D4488}" destId="{243B3C28-0F80-463B-8415-5CBFBD6EC1CC}" srcOrd="1" destOrd="0" presId="urn:microsoft.com/office/officeart/2005/8/layout/orgChart1"/>
    <dgm:cxn modelId="{5BC602F1-9C4E-4C30-8B6D-B861C8AFD8EE}" srcId="{5E9F8058-55E9-4132-A558-143EF5AE0845}" destId="{6206A5C0-4763-4292-B44A-18243F0D4488}" srcOrd="0" destOrd="0" parTransId="{8B218BFB-21F6-4676-A6C0-A03FF515488B}" sibTransId="{5C9CF09C-9700-488A-857B-53B4A90AA037}"/>
    <dgm:cxn modelId="{89F55BD4-3701-4BFB-8E05-AF7AC0402036}" type="presOf" srcId="{E5027723-8849-4CE2-A36F-54683C737053}" destId="{B0D3D86A-7E02-444A-8D2A-08CB24E38FD5}" srcOrd="0" destOrd="0" presId="urn:microsoft.com/office/officeart/2005/8/layout/orgChart1"/>
    <dgm:cxn modelId="{0EC043ED-44C0-4698-AB45-50E3692D2DF3}" srcId="{CEA1F75B-A1A4-4DE0-A650-F907D9CD2512}" destId="{5E9F8058-55E9-4132-A558-143EF5AE0845}" srcOrd="0" destOrd="0" parTransId="{DC119ECE-257D-43B6-9E30-8D9AAB7FD557}" sibTransId="{68D01379-68F8-447E-9A2C-6B4FD1962041}"/>
    <dgm:cxn modelId="{E54AC31B-BA02-4F39-8649-CDF6C02B1B95}" type="presOf" srcId="{4EBB75A0-1961-470D-A3FC-BA6C170908AB}" destId="{AE99C896-8F66-43D9-A00C-1CCE5B3DE5B1}" srcOrd="0" destOrd="0" presId="urn:microsoft.com/office/officeart/2005/8/layout/orgChart1"/>
    <dgm:cxn modelId="{68663B31-7F53-4F5C-B1A4-FBC59E15F010}" type="presOf" srcId="{DB055CCB-36B9-4EC9-A58A-A20730058BA4}" destId="{03DE57B5-1F4E-49EC-B380-0BD8C065DB95}" srcOrd="0" destOrd="0" presId="urn:microsoft.com/office/officeart/2005/8/layout/orgChart1"/>
    <dgm:cxn modelId="{189A4B53-01E3-49FC-B0E0-C79BB85B4BB8}" type="presOf" srcId="{6206A5C0-4763-4292-B44A-18243F0D4488}" destId="{C14B2D06-0393-465A-A655-F8813FBB5BE1}" srcOrd="0" destOrd="0" presId="urn:microsoft.com/office/officeart/2005/8/layout/orgChart1"/>
    <dgm:cxn modelId="{822A46AE-5037-4183-B28D-5C51A6B16F75}" type="presOf" srcId="{E5027723-8849-4CE2-A36F-54683C737053}" destId="{21084F41-AAFB-4893-9CE4-CBE47B6E2151}" srcOrd="1" destOrd="0" presId="urn:microsoft.com/office/officeart/2005/8/layout/orgChart1"/>
    <dgm:cxn modelId="{DCB2438F-213E-4BE7-ADD9-1A7FEDA53CAE}" type="presOf" srcId="{5399F982-A695-46A1-BE39-0F9CC94D2CC6}" destId="{F8A23D6B-08B6-4F20-B875-BE52A24C8558}" srcOrd="0" destOrd="0" presId="urn:microsoft.com/office/officeart/2005/8/layout/orgChart1"/>
    <dgm:cxn modelId="{E799217A-11E7-4DF8-BD2A-F27CA7D086B3}" type="presOf" srcId="{5E9F8058-55E9-4132-A558-143EF5AE0845}" destId="{ACC30675-021F-478E-A080-EA75CB936EF4}" srcOrd="1" destOrd="0" presId="urn:microsoft.com/office/officeart/2005/8/layout/orgChart1"/>
    <dgm:cxn modelId="{DB48EA9D-E79B-4FFD-B015-3366FD4A98DB}" srcId="{5E9F8058-55E9-4132-A558-143EF5AE0845}" destId="{4EBB75A0-1961-470D-A3FC-BA6C170908AB}" srcOrd="2" destOrd="0" parTransId="{5399F982-A695-46A1-BE39-0F9CC94D2CC6}" sibTransId="{CB4FA5FA-FEF7-4436-8275-9BD86A9F9AB2}"/>
    <dgm:cxn modelId="{12AEDB0F-2495-48B3-839C-E2B188C1C693}" type="presOf" srcId="{CEA1F75B-A1A4-4DE0-A650-F907D9CD2512}" destId="{B7429DBA-FE01-4AA1-B5C0-9EE66598E9AE}" srcOrd="0" destOrd="0" presId="urn:microsoft.com/office/officeart/2005/8/layout/orgChart1"/>
    <dgm:cxn modelId="{AB49D85D-E958-43A3-8C0D-8C184CA6BD73}" type="presOf" srcId="{4EBB75A0-1961-470D-A3FC-BA6C170908AB}" destId="{3543919B-59DA-4C28-BE34-ADC5C89D0031}" srcOrd="1" destOrd="0" presId="urn:microsoft.com/office/officeart/2005/8/layout/orgChart1"/>
    <dgm:cxn modelId="{86D75CD4-87CF-4122-B975-69FF7F77709F}" type="presParOf" srcId="{B7429DBA-FE01-4AA1-B5C0-9EE66598E9AE}" destId="{6229BDD7-9709-4790-B09D-87FF6A361C3E}" srcOrd="0" destOrd="0" presId="urn:microsoft.com/office/officeart/2005/8/layout/orgChart1"/>
    <dgm:cxn modelId="{7C75FB62-85C2-42F8-8BD2-90AEBF04F382}" type="presParOf" srcId="{6229BDD7-9709-4790-B09D-87FF6A361C3E}" destId="{7CC59863-64DD-4C29-ACE5-C1C3A358700F}" srcOrd="0" destOrd="0" presId="urn:microsoft.com/office/officeart/2005/8/layout/orgChart1"/>
    <dgm:cxn modelId="{402E5B3C-2C79-447B-8E4D-B1F4999F77B1}" type="presParOf" srcId="{7CC59863-64DD-4C29-ACE5-C1C3A358700F}" destId="{0148F7B8-FFEF-42A7-83AB-F9BABAA8EF35}" srcOrd="0" destOrd="0" presId="urn:microsoft.com/office/officeart/2005/8/layout/orgChart1"/>
    <dgm:cxn modelId="{F7A271DC-B1F7-46AE-9187-2A4520EB48B7}" type="presParOf" srcId="{7CC59863-64DD-4C29-ACE5-C1C3A358700F}" destId="{ACC30675-021F-478E-A080-EA75CB936EF4}" srcOrd="1" destOrd="0" presId="urn:microsoft.com/office/officeart/2005/8/layout/orgChart1"/>
    <dgm:cxn modelId="{96F61F51-362C-46A5-82A9-26DD88A8A1B7}" type="presParOf" srcId="{6229BDD7-9709-4790-B09D-87FF6A361C3E}" destId="{B11A9A85-DADA-4D4A-B712-E55F559B048D}" srcOrd="1" destOrd="0" presId="urn:microsoft.com/office/officeart/2005/8/layout/orgChart1"/>
    <dgm:cxn modelId="{620363DC-51F7-464E-9D14-28E4C97F96BB}" type="presParOf" srcId="{B11A9A85-DADA-4D4A-B712-E55F559B048D}" destId="{F7903A98-3C20-4E48-BC70-F7F3EE01AF36}" srcOrd="0" destOrd="0" presId="urn:microsoft.com/office/officeart/2005/8/layout/orgChart1"/>
    <dgm:cxn modelId="{20FE2049-863A-48D2-86D5-5B654734CFF7}" type="presParOf" srcId="{B11A9A85-DADA-4D4A-B712-E55F559B048D}" destId="{0F446110-CDF2-4A60-855F-0F2019B7239D}" srcOrd="1" destOrd="0" presId="urn:microsoft.com/office/officeart/2005/8/layout/orgChart1"/>
    <dgm:cxn modelId="{0A0FB157-5C76-418F-BA40-0F9A58D24B9C}" type="presParOf" srcId="{0F446110-CDF2-4A60-855F-0F2019B7239D}" destId="{49046545-75C5-4DE2-AED3-A55801A11D3E}" srcOrd="0" destOrd="0" presId="urn:microsoft.com/office/officeart/2005/8/layout/orgChart1"/>
    <dgm:cxn modelId="{423C3699-57AD-466E-8792-1D063BC869EB}" type="presParOf" srcId="{49046545-75C5-4DE2-AED3-A55801A11D3E}" destId="{C14B2D06-0393-465A-A655-F8813FBB5BE1}" srcOrd="0" destOrd="0" presId="urn:microsoft.com/office/officeart/2005/8/layout/orgChart1"/>
    <dgm:cxn modelId="{D3327B24-B1D3-4780-8260-31370AA95B47}" type="presParOf" srcId="{49046545-75C5-4DE2-AED3-A55801A11D3E}" destId="{243B3C28-0F80-463B-8415-5CBFBD6EC1CC}" srcOrd="1" destOrd="0" presId="urn:microsoft.com/office/officeart/2005/8/layout/orgChart1"/>
    <dgm:cxn modelId="{2E3E0D65-6E3E-4434-9F0A-AD31CE7686FA}" type="presParOf" srcId="{0F446110-CDF2-4A60-855F-0F2019B7239D}" destId="{6CB2851E-282F-485C-9D56-A2BF9733B183}" srcOrd="1" destOrd="0" presId="urn:microsoft.com/office/officeart/2005/8/layout/orgChart1"/>
    <dgm:cxn modelId="{1F90011A-E5F1-4EFC-BBEF-B05EEF996858}" type="presParOf" srcId="{0F446110-CDF2-4A60-855F-0F2019B7239D}" destId="{11450978-A8A6-4592-B18C-EF90F94DFD4C}" srcOrd="2" destOrd="0" presId="urn:microsoft.com/office/officeart/2005/8/layout/orgChart1"/>
    <dgm:cxn modelId="{5B88C7FE-6385-493E-BCCF-967AE60875D1}" type="presParOf" srcId="{B11A9A85-DADA-4D4A-B712-E55F559B048D}" destId="{03DE57B5-1F4E-49EC-B380-0BD8C065DB95}" srcOrd="2" destOrd="0" presId="urn:microsoft.com/office/officeart/2005/8/layout/orgChart1"/>
    <dgm:cxn modelId="{C3E0C6DD-FDC0-4D5F-88C8-18A4FAF8CA04}" type="presParOf" srcId="{B11A9A85-DADA-4D4A-B712-E55F559B048D}" destId="{121A7D43-8685-4EBB-80CE-1B70AAAC05FC}" srcOrd="3" destOrd="0" presId="urn:microsoft.com/office/officeart/2005/8/layout/orgChart1"/>
    <dgm:cxn modelId="{2758351B-0DE4-42FD-9FB7-F3FC77385D13}" type="presParOf" srcId="{121A7D43-8685-4EBB-80CE-1B70AAAC05FC}" destId="{9F33DCF4-B42B-41FE-9263-2C20E157B5BB}" srcOrd="0" destOrd="0" presId="urn:microsoft.com/office/officeart/2005/8/layout/orgChart1"/>
    <dgm:cxn modelId="{1CD64BDA-4577-4E3E-9307-FF05AD8260A0}" type="presParOf" srcId="{9F33DCF4-B42B-41FE-9263-2C20E157B5BB}" destId="{B0D3D86A-7E02-444A-8D2A-08CB24E38FD5}" srcOrd="0" destOrd="0" presId="urn:microsoft.com/office/officeart/2005/8/layout/orgChart1"/>
    <dgm:cxn modelId="{539449D8-A134-4F77-B2F7-96A9C24AD916}" type="presParOf" srcId="{9F33DCF4-B42B-41FE-9263-2C20E157B5BB}" destId="{21084F41-AAFB-4893-9CE4-CBE47B6E2151}" srcOrd="1" destOrd="0" presId="urn:microsoft.com/office/officeart/2005/8/layout/orgChart1"/>
    <dgm:cxn modelId="{CD95C134-8B8E-4F1E-A5BD-EE5C082788C1}" type="presParOf" srcId="{121A7D43-8685-4EBB-80CE-1B70AAAC05FC}" destId="{E5232F2F-A601-4A5A-89F6-DB09DB3CAB6E}" srcOrd="1" destOrd="0" presId="urn:microsoft.com/office/officeart/2005/8/layout/orgChart1"/>
    <dgm:cxn modelId="{7F8AC46E-C3B3-4C40-A5EC-85D162C27ED7}" type="presParOf" srcId="{121A7D43-8685-4EBB-80CE-1B70AAAC05FC}" destId="{9F6CD65C-B628-4D59-9919-237C6F36A627}" srcOrd="2" destOrd="0" presId="urn:microsoft.com/office/officeart/2005/8/layout/orgChart1"/>
    <dgm:cxn modelId="{B4A934D4-AE39-49C8-B5E0-CF9E034037DB}" type="presParOf" srcId="{B11A9A85-DADA-4D4A-B712-E55F559B048D}" destId="{F8A23D6B-08B6-4F20-B875-BE52A24C8558}" srcOrd="4" destOrd="0" presId="urn:microsoft.com/office/officeart/2005/8/layout/orgChart1"/>
    <dgm:cxn modelId="{C93EFCB5-3912-4BD5-8AA9-C512B2C94428}" type="presParOf" srcId="{B11A9A85-DADA-4D4A-B712-E55F559B048D}" destId="{272D5942-0967-4386-BFAD-8659F57FC395}" srcOrd="5" destOrd="0" presId="urn:microsoft.com/office/officeart/2005/8/layout/orgChart1"/>
    <dgm:cxn modelId="{CA3EA607-3C25-4B01-B4CC-DE9E4EEFF1D5}" type="presParOf" srcId="{272D5942-0967-4386-BFAD-8659F57FC395}" destId="{94AF8F50-0652-4963-A449-BBF5CA764B4D}" srcOrd="0" destOrd="0" presId="urn:microsoft.com/office/officeart/2005/8/layout/orgChart1"/>
    <dgm:cxn modelId="{281D363A-3D7F-4830-8903-E68D326A060B}" type="presParOf" srcId="{94AF8F50-0652-4963-A449-BBF5CA764B4D}" destId="{AE99C896-8F66-43D9-A00C-1CCE5B3DE5B1}" srcOrd="0" destOrd="0" presId="urn:microsoft.com/office/officeart/2005/8/layout/orgChart1"/>
    <dgm:cxn modelId="{7AC09AB9-6E88-4D3E-9969-A7250ACAE016}" type="presParOf" srcId="{94AF8F50-0652-4963-A449-BBF5CA764B4D}" destId="{3543919B-59DA-4C28-BE34-ADC5C89D0031}" srcOrd="1" destOrd="0" presId="urn:microsoft.com/office/officeart/2005/8/layout/orgChart1"/>
    <dgm:cxn modelId="{02AC1040-904A-4F56-B6A9-C3AB327D237A}" type="presParOf" srcId="{272D5942-0967-4386-BFAD-8659F57FC395}" destId="{B45DBC9B-E335-4957-A167-C65440F2A688}" srcOrd="1" destOrd="0" presId="urn:microsoft.com/office/officeart/2005/8/layout/orgChart1"/>
    <dgm:cxn modelId="{973C88A3-0CD9-4816-9DCB-E6023ABEDF45}" type="presParOf" srcId="{272D5942-0967-4386-BFAD-8659F57FC395}" destId="{DD1631B5-F55D-4FE0-AD4D-42F1E8ABAF70}" srcOrd="2" destOrd="0" presId="urn:microsoft.com/office/officeart/2005/8/layout/orgChart1"/>
    <dgm:cxn modelId="{C5BACEEA-1675-43BC-A32A-DA85AF5AB575}" type="presParOf" srcId="{6229BDD7-9709-4790-B09D-87FF6A361C3E}" destId="{10C6C283-6CB7-46E5-8CCF-47391873F7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5AC50A-A686-4A7A-B8E2-41037F0F5A3E}" type="doc">
      <dgm:prSet loTypeId="urn:microsoft.com/office/officeart/2005/8/layout/vList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5765770-23C7-4197-8C0B-FB9FA527A984}">
      <dgm:prSet phldrT="[Текст]" custT="1"/>
      <dgm:spPr/>
      <dgm:t>
        <a:bodyPr/>
        <a:lstStyle/>
        <a:p>
          <a:r>
            <a:rPr lang="uk-UA" sz="3200" b="0" cap="none" spc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кримінальний</a:t>
          </a:r>
          <a:endParaRPr lang="ru-RU" sz="3200" b="0" cap="none" spc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C70D5B-D257-4D8B-B6F9-316560974809}" type="parTrans" cxnId="{EF0979E0-2333-4901-AACF-CBE05AEF3052}">
      <dgm:prSet/>
      <dgm:spPr/>
      <dgm:t>
        <a:bodyPr/>
        <a:lstStyle/>
        <a:p>
          <a:endParaRPr lang="ru-RU"/>
        </a:p>
      </dgm:t>
    </dgm:pt>
    <dgm:pt modelId="{13632313-FC06-4B5E-8AEB-68BC629823AE}" type="sibTrans" cxnId="{EF0979E0-2333-4901-AACF-CBE05AEF3052}">
      <dgm:prSet/>
      <dgm:spPr/>
      <dgm:t>
        <a:bodyPr/>
        <a:lstStyle/>
        <a:p>
          <a:endParaRPr lang="ru-RU"/>
        </a:p>
      </dgm:t>
    </dgm:pt>
    <dgm:pt modelId="{A46F727B-13C3-4548-B95E-17C2A0F28A82}">
      <dgm:prSet phldrT="[Текст]" custT="1"/>
      <dgm:spPr/>
      <dgm:t>
        <a:bodyPr/>
        <a:lstStyle/>
        <a:p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«Та коли всі дізналися, що Скелет стояв на </a:t>
          </a:r>
          <a:r>
            <a:rPr lang="uk-UA" sz="1800" b="0" i="1" cap="none" spc="0" dirty="0" err="1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шухері</a:t>
          </a:r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 та й то втік і сховався в дитячому будиночку на майданчику, всю крутизну з нього збили» (</a:t>
          </a:r>
          <a:r>
            <a:rPr lang="uk-UA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Кокотюха, 2009, </a:t>
          </a:r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с. 7)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56A74B-8926-487A-B783-133A5D431031}" type="parTrans" cxnId="{4B95D4B4-8E3B-4C28-9A98-A266CCF519C6}">
      <dgm:prSet/>
      <dgm:spPr/>
      <dgm:t>
        <a:bodyPr/>
        <a:lstStyle/>
        <a:p>
          <a:endParaRPr lang="ru-RU"/>
        </a:p>
      </dgm:t>
    </dgm:pt>
    <dgm:pt modelId="{25747E3E-18C1-403C-9B5D-E092D0CB31AF}" type="sibTrans" cxnId="{4B95D4B4-8E3B-4C28-9A98-A266CCF519C6}">
      <dgm:prSet/>
      <dgm:spPr/>
      <dgm:t>
        <a:bodyPr/>
        <a:lstStyle/>
        <a:p>
          <a:endParaRPr lang="ru-RU"/>
        </a:p>
      </dgm:t>
    </dgm:pt>
    <dgm:pt modelId="{528035DB-D099-4BE9-B56D-1B548C2891F2}">
      <dgm:prSet phldrT="[Текст]" custT="1"/>
      <dgm:spPr/>
      <dgm:t>
        <a:bodyPr/>
        <a:lstStyle/>
        <a:p>
          <a:r>
            <a:rPr lang="uk-UA" sz="3200" b="0" cap="none" spc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тюремний</a:t>
          </a:r>
          <a:endParaRPr lang="ru-RU" sz="3200" b="0" cap="none" spc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0C2F74-C6E1-4A0C-9DD5-95F955BF458D}" type="parTrans" cxnId="{CC8D7CE8-C703-4F37-97C4-AD87F47723DF}">
      <dgm:prSet/>
      <dgm:spPr/>
      <dgm:t>
        <a:bodyPr/>
        <a:lstStyle/>
        <a:p>
          <a:endParaRPr lang="ru-RU"/>
        </a:p>
      </dgm:t>
    </dgm:pt>
    <dgm:pt modelId="{9B9BFE3A-F45C-4828-B12A-F62EF0267E17}" type="sibTrans" cxnId="{CC8D7CE8-C703-4F37-97C4-AD87F47723DF}">
      <dgm:prSet/>
      <dgm:spPr/>
      <dgm:t>
        <a:bodyPr/>
        <a:lstStyle/>
        <a:p>
          <a:endParaRPr lang="ru-RU"/>
        </a:p>
      </dgm:t>
    </dgm:pt>
    <dgm:pt modelId="{932474E7-E660-4338-B030-1CC54CD3CEA9}">
      <dgm:prSet phldrT="[Текст]" custT="1"/>
      <dgm:spPr/>
      <dgm:t>
        <a:bodyPr/>
        <a:lstStyle/>
        <a:p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«Ферзь повільно віднявся з </a:t>
          </a:r>
          <a:r>
            <a:rPr lang="uk-UA" sz="18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нар</a:t>
          </a:r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і втупився у дивного гостя» (</a:t>
          </a:r>
          <a:r>
            <a:rPr lang="uk-UA" sz="18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Кокотюха</a:t>
          </a:r>
          <a:r>
            <a:rPr lang="uk-UA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 1996, </a:t>
          </a:r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с. 93)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370F54-58C1-475B-A7D1-67986CE9ABDC}" type="parTrans" cxnId="{2C4B8372-87F2-445C-A749-2AEE398BD8E9}">
      <dgm:prSet/>
      <dgm:spPr/>
      <dgm:t>
        <a:bodyPr/>
        <a:lstStyle/>
        <a:p>
          <a:endParaRPr lang="ru-RU"/>
        </a:p>
      </dgm:t>
    </dgm:pt>
    <dgm:pt modelId="{79F77D4F-40A9-4C48-971B-298F71D77F42}" type="sibTrans" cxnId="{2C4B8372-87F2-445C-A749-2AEE398BD8E9}">
      <dgm:prSet/>
      <dgm:spPr/>
      <dgm:t>
        <a:bodyPr/>
        <a:lstStyle/>
        <a:p>
          <a:endParaRPr lang="ru-RU"/>
        </a:p>
      </dgm:t>
    </dgm:pt>
    <dgm:pt modelId="{A21936F0-7222-4B4A-AC84-CB8341D158DB}">
      <dgm:prSet phldrT="[Текст]" custT="1"/>
      <dgm:spPr/>
      <dgm:t>
        <a:bodyPr/>
        <a:lstStyle/>
        <a:p>
          <a:r>
            <a:rPr lang="uk-UA" sz="3200" b="0" cap="none" spc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міліційний</a:t>
          </a:r>
          <a:endParaRPr lang="ru-RU" sz="3200" b="0" cap="none" spc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9C1B68-FABD-4078-B853-2F17221BCE97}" type="parTrans" cxnId="{B3538BB0-B70C-4957-8109-4D761B5A4AE9}">
      <dgm:prSet/>
      <dgm:spPr/>
      <dgm:t>
        <a:bodyPr/>
        <a:lstStyle/>
        <a:p>
          <a:endParaRPr lang="ru-RU"/>
        </a:p>
      </dgm:t>
    </dgm:pt>
    <dgm:pt modelId="{1021807A-7746-4469-9536-3AE6FF1693E2}" type="sibTrans" cxnId="{B3538BB0-B70C-4957-8109-4D761B5A4AE9}">
      <dgm:prSet/>
      <dgm:spPr/>
      <dgm:t>
        <a:bodyPr/>
        <a:lstStyle/>
        <a:p>
          <a:endParaRPr lang="ru-RU"/>
        </a:p>
      </dgm:t>
    </dgm:pt>
    <dgm:pt modelId="{3C7920DA-755F-4BE3-AEC9-0BE1709B82E1}">
      <dgm:prSet phldrT="[Текст]" custT="1"/>
      <dgm:spPr/>
      <dgm:t>
        <a:bodyPr/>
        <a:lstStyle/>
        <a:p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«Років три тому з </a:t>
          </a:r>
          <a:r>
            <a:rPr lang="uk-UA" sz="18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зони</a:t>
          </a:r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800" b="0" i="1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теж…</a:t>
          </a:r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» (</a:t>
          </a:r>
          <a:r>
            <a:rPr lang="uk-UA" sz="18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Кокотюха</a:t>
          </a:r>
          <a:r>
            <a:rPr lang="uk-UA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 1996, </a:t>
          </a:r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с. 110)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37F20E-880A-4FDF-8A52-528E832ADF32}" type="parTrans" cxnId="{9A94CAEB-0EFD-482F-92CE-CE9E2CF79735}">
      <dgm:prSet/>
      <dgm:spPr/>
      <dgm:t>
        <a:bodyPr/>
        <a:lstStyle/>
        <a:p>
          <a:endParaRPr lang="ru-RU"/>
        </a:p>
      </dgm:t>
    </dgm:pt>
    <dgm:pt modelId="{8AAFE3F4-1A5A-47D9-8BA4-931403714C2B}" type="sibTrans" cxnId="{9A94CAEB-0EFD-482F-92CE-CE9E2CF79735}">
      <dgm:prSet/>
      <dgm:spPr/>
      <dgm:t>
        <a:bodyPr/>
        <a:lstStyle/>
        <a:p>
          <a:endParaRPr lang="ru-RU"/>
        </a:p>
      </dgm:t>
    </dgm:pt>
    <dgm:pt modelId="{F39C3124-650D-46D0-B299-5653CBE88379}">
      <dgm:prSet phldrT="[Текст]" custT="1"/>
      <dgm:spPr/>
      <dgm:t>
        <a:bodyPr/>
        <a:lstStyle/>
        <a:p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«Нічого мужик, </a:t>
          </a:r>
          <a:r>
            <a:rPr lang="uk-UA" sz="1800" b="0" i="1" cap="none" spc="0" dirty="0" err="1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понту</a:t>
          </a:r>
          <a:r>
            <a:rPr lang="uk-UA" sz="18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тільки багато» (</a:t>
          </a:r>
          <a:r>
            <a:rPr lang="uk-UA" sz="18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Кокотюх</a:t>
          </a:r>
          <a:r>
            <a:rPr lang="uk-UA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а, 1996, </a:t>
          </a:r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с. 18)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C3FBEE-355F-4EB5-B3E2-DB02463CFFD5}" type="parTrans" cxnId="{20793208-3474-43FE-AF8A-BA520DF51AC0}">
      <dgm:prSet/>
      <dgm:spPr/>
      <dgm:t>
        <a:bodyPr/>
        <a:lstStyle/>
        <a:p>
          <a:endParaRPr lang="ru-RU"/>
        </a:p>
      </dgm:t>
    </dgm:pt>
    <dgm:pt modelId="{6F87098F-CB7D-4236-ADAD-47F85D30541F}" type="sibTrans" cxnId="{20793208-3474-43FE-AF8A-BA520DF51AC0}">
      <dgm:prSet/>
      <dgm:spPr/>
      <dgm:t>
        <a:bodyPr/>
        <a:lstStyle/>
        <a:p>
          <a:endParaRPr lang="ru-RU"/>
        </a:p>
      </dgm:t>
    </dgm:pt>
    <dgm:pt modelId="{F7C72910-716B-4044-B138-F7A764A6BFE4}">
      <dgm:prSet phldrT="[Текст]" custT="1"/>
      <dgm:spPr/>
      <dgm:t>
        <a:bodyPr/>
        <a:lstStyle/>
        <a:p>
          <a:r>
            <a:rPr lang="uk-UA" sz="3200" b="0" cap="none" spc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бізнесовий</a:t>
          </a:r>
          <a:endParaRPr lang="ru-RU" sz="3200" b="0" cap="none" spc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765C11-41C7-49B3-8003-E04323615DC4}" type="parTrans" cxnId="{0AB51DD3-DBE2-431E-A19D-6B2E3390934B}">
      <dgm:prSet/>
      <dgm:spPr/>
      <dgm:t>
        <a:bodyPr/>
        <a:lstStyle/>
        <a:p>
          <a:endParaRPr lang="ru-RU"/>
        </a:p>
      </dgm:t>
    </dgm:pt>
    <dgm:pt modelId="{DE58CECD-A4F8-40A3-8EB2-612A8419F22D}" type="sibTrans" cxnId="{0AB51DD3-DBE2-431E-A19D-6B2E3390934B}">
      <dgm:prSet/>
      <dgm:spPr/>
      <dgm:t>
        <a:bodyPr/>
        <a:lstStyle/>
        <a:p>
          <a:endParaRPr lang="ru-RU"/>
        </a:p>
      </dgm:t>
    </dgm:pt>
    <dgm:pt modelId="{A6A5E43A-062A-4210-8134-8DE47E3213A4}">
      <dgm:prSet phldrT="[Текст]" custT="1"/>
      <dgm:spPr/>
      <dgm:t>
        <a:bodyPr/>
        <a:lstStyle/>
        <a:p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uk-UA" sz="1800" b="0" i="1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…дуже</a:t>
          </a:r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скоро відбудеться спроба </a:t>
          </a:r>
          <a:r>
            <a:rPr lang="uk-UA" sz="18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відмити</a:t>
          </a:r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через банк </a:t>
          </a:r>
          <a:r>
            <a:rPr lang="uk-UA" sz="1800" b="0" i="1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Нетудимака</a:t>
          </a:r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здоровенну </a:t>
          </a:r>
          <a:r>
            <a:rPr lang="uk-UA" sz="1800" b="0" i="1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суму…</a:t>
          </a:r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» (</a:t>
          </a:r>
          <a:r>
            <a:rPr lang="uk-UA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Кокотюха, 2009, </a:t>
          </a:r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с. 24)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018DBC-62D7-480F-B2C3-6093BB2F6663}" type="parTrans" cxnId="{D6986799-E240-4C4B-925E-5761A6D7BC82}">
      <dgm:prSet/>
      <dgm:spPr/>
      <dgm:t>
        <a:bodyPr/>
        <a:lstStyle/>
        <a:p>
          <a:endParaRPr lang="ru-RU"/>
        </a:p>
      </dgm:t>
    </dgm:pt>
    <dgm:pt modelId="{71AE45BE-2ABC-426C-AF9C-79F06FBCB7EF}" type="sibTrans" cxnId="{D6986799-E240-4C4B-925E-5761A6D7BC82}">
      <dgm:prSet/>
      <dgm:spPr/>
      <dgm:t>
        <a:bodyPr/>
        <a:lstStyle/>
        <a:p>
          <a:endParaRPr lang="ru-RU"/>
        </a:p>
      </dgm:t>
    </dgm:pt>
    <dgm:pt modelId="{FFC6154B-F55A-4BAF-9CED-AB7DCFC59411}">
      <dgm:prSet phldrT="[Текст]" custT="1"/>
      <dgm:spPr/>
      <dgm:t>
        <a:bodyPr/>
        <a:lstStyle/>
        <a:p>
          <a:r>
            <a:rPr lang="uk-UA" sz="3200" b="0" cap="none" spc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автомобілістів</a:t>
          </a:r>
          <a:endParaRPr lang="ru-RU" sz="3200" b="0" cap="none" spc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CE5CD6-8DF9-4A4D-9FCB-D5FFCAFBA1D5}" type="parTrans" cxnId="{77E5C807-E64E-46DB-85F5-A818F02D15A9}">
      <dgm:prSet/>
      <dgm:spPr/>
      <dgm:t>
        <a:bodyPr/>
        <a:lstStyle/>
        <a:p>
          <a:endParaRPr lang="ru-RU"/>
        </a:p>
      </dgm:t>
    </dgm:pt>
    <dgm:pt modelId="{C34A7EAC-DD24-4233-A28E-303AB589D1B2}" type="sibTrans" cxnId="{77E5C807-E64E-46DB-85F5-A818F02D15A9}">
      <dgm:prSet/>
      <dgm:spPr/>
      <dgm:t>
        <a:bodyPr/>
        <a:lstStyle/>
        <a:p>
          <a:endParaRPr lang="ru-RU"/>
        </a:p>
      </dgm:t>
    </dgm:pt>
    <dgm:pt modelId="{D6710067-E8E7-4BEB-BE9F-95C2713EBBD0}">
      <dgm:prSet phldrT="[Текст]" custT="1"/>
      <dgm:spPr/>
      <dgm:t>
        <a:bodyPr/>
        <a:lstStyle/>
        <a:p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«Взагалі, в таких, як вій старий, непогані </a:t>
          </a:r>
          <a:r>
            <a:rPr lang="uk-UA" sz="1800" b="0" i="1" cap="none" spc="0" dirty="0" err="1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тачки</a:t>
          </a:r>
          <a:r>
            <a:rPr lang="uk-UA" sz="1800" b="0" i="1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…</a:t>
          </a:r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» (</a:t>
          </a:r>
          <a:r>
            <a:rPr lang="uk-UA" sz="18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Кокотюх</a:t>
          </a:r>
          <a:r>
            <a:rPr lang="uk-UA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а, 1996, </a:t>
          </a:r>
          <a:r>
            <a:rPr lang="uk-UA" sz="1800" b="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с. 11)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5FA4CB-E8AC-4959-9746-5616A3EF1913}" type="parTrans" cxnId="{B5E663EC-0A6E-40F3-A8EA-69B2693EBD7E}">
      <dgm:prSet/>
      <dgm:spPr/>
      <dgm:t>
        <a:bodyPr/>
        <a:lstStyle/>
        <a:p>
          <a:endParaRPr lang="ru-RU"/>
        </a:p>
      </dgm:t>
    </dgm:pt>
    <dgm:pt modelId="{39F331C9-2B89-4295-915D-0E68A15428F1}" type="sibTrans" cxnId="{B5E663EC-0A6E-40F3-A8EA-69B2693EBD7E}">
      <dgm:prSet/>
      <dgm:spPr/>
      <dgm:t>
        <a:bodyPr/>
        <a:lstStyle/>
        <a:p>
          <a:endParaRPr lang="ru-RU"/>
        </a:p>
      </dgm:t>
    </dgm:pt>
    <dgm:pt modelId="{9710347F-B364-4257-AE4C-04BDC6E14FCA}">
      <dgm:prSet phldrT="[Текст]" custT="1"/>
      <dgm:spPr/>
      <dgm:t>
        <a:bodyPr/>
        <a:lstStyle/>
        <a:p>
          <a:r>
            <a:rPr lang="uk-UA" sz="3200" b="0" cap="none" spc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молодіжний</a:t>
          </a:r>
          <a:endParaRPr lang="ru-RU" sz="3200" b="0" cap="none" spc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F66F8E-73C2-431C-A658-2B1C254F2523}" type="parTrans" cxnId="{1F21C992-E578-4A5B-BD5B-7FBD0AE8818B}">
      <dgm:prSet/>
      <dgm:spPr/>
      <dgm:t>
        <a:bodyPr/>
        <a:lstStyle/>
        <a:p>
          <a:endParaRPr lang="ru-RU"/>
        </a:p>
      </dgm:t>
    </dgm:pt>
    <dgm:pt modelId="{93D5753F-3132-4065-8C79-FC1ED5FD10D3}" type="sibTrans" cxnId="{1F21C992-E578-4A5B-BD5B-7FBD0AE8818B}">
      <dgm:prSet/>
      <dgm:spPr/>
      <dgm:t>
        <a:bodyPr/>
        <a:lstStyle/>
        <a:p>
          <a:endParaRPr lang="ru-RU"/>
        </a:p>
      </dgm:t>
    </dgm:pt>
    <dgm:pt modelId="{2A75C298-F0B3-445C-B576-DCF0EEC42D79}" type="pres">
      <dgm:prSet presAssocID="{B95AC50A-A686-4A7A-B8E2-41037F0F5A3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7BC1339-1D0B-408D-88A9-CCFD07655276}" type="pres">
      <dgm:prSet presAssocID="{55765770-23C7-4197-8C0B-FB9FA527A984}" presName="linNode" presStyleCnt="0"/>
      <dgm:spPr/>
    </dgm:pt>
    <dgm:pt modelId="{0549B613-75D8-4B0D-9CC5-1A7D6BEF384D}" type="pres">
      <dgm:prSet presAssocID="{55765770-23C7-4197-8C0B-FB9FA527A984}" presName="parent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3B4C1-60B9-4DF5-99CE-6484B9A52472}" type="pres">
      <dgm:prSet presAssocID="{55765770-23C7-4197-8C0B-FB9FA527A984}" presName="childShp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33BDD-D3CB-4E6C-924F-23AF5D41807D}" type="pres">
      <dgm:prSet presAssocID="{13632313-FC06-4B5E-8AEB-68BC629823AE}" presName="spacing" presStyleCnt="0"/>
      <dgm:spPr/>
    </dgm:pt>
    <dgm:pt modelId="{C9EAE7A1-E2DE-4967-AEE1-6791AD52BC4A}" type="pres">
      <dgm:prSet presAssocID="{528035DB-D099-4BE9-B56D-1B548C2891F2}" presName="linNode" presStyleCnt="0"/>
      <dgm:spPr/>
    </dgm:pt>
    <dgm:pt modelId="{FC08AC1A-925B-4885-A1EE-CB135F111280}" type="pres">
      <dgm:prSet presAssocID="{528035DB-D099-4BE9-B56D-1B548C2891F2}" presName="parent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D31866-3E73-4C8D-8400-1EF07B7B58DC}" type="pres">
      <dgm:prSet presAssocID="{528035DB-D099-4BE9-B56D-1B548C2891F2}" presName="childShp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033A5-A1F0-41D0-BAE0-58CF3F40988E}" type="pres">
      <dgm:prSet presAssocID="{9B9BFE3A-F45C-4828-B12A-F62EF0267E17}" presName="spacing" presStyleCnt="0"/>
      <dgm:spPr/>
    </dgm:pt>
    <dgm:pt modelId="{07976698-769C-4893-8F15-FEF293BDC8BD}" type="pres">
      <dgm:prSet presAssocID="{A21936F0-7222-4B4A-AC84-CB8341D158DB}" presName="linNode" presStyleCnt="0"/>
      <dgm:spPr/>
    </dgm:pt>
    <dgm:pt modelId="{8524146C-189E-485F-855E-849E5B20A149}" type="pres">
      <dgm:prSet presAssocID="{A21936F0-7222-4B4A-AC84-CB8341D158DB}" presName="parent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64AC0-F2BC-4589-9146-0040742EB5AE}" type="pres">
      <dgm:prSet presAssocID="{A21936F0-7222-4B4A-AC84-CB8341D158DB}" presName="childShp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9D31FD-4DCF-4CF1-84A7-B64834D0B58C}" type="pres">
      <dgm:prSet presAssocID="{1021807A-7746-4469-9536-3AE6FF1693E2}" presName="spacing" presStyleCnt="0"/>
      <dgm:spPr/>
    </dgm:pt>
    <dgm:pt modelId="{2CE82DB6-BB98-42DB-9BE2-8E2D89FAE5E9}" type="pres">
      <dgm:prSet presAssocID="{F7C72910-716B-4044-B138-F7A764A6BFE4}" presName="linNode" presStyleCnt="0"/>
      <dgm:spPr/>
    </dgm:pt>
    <dgm:pt modelId="{AB196919-9DC6-4206-A119-37CFE99721CF}" type="pres">
      <dgm:prSet presAssocID="{F7C72910-716B-4044-B138-F7A764A6BFE4}" presName="parent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692D4-6371-4E0A-B075-9FC9DDBCAC8E}" type="pres">
      <dgm:prSet presAssocID="{F7C72910-716B-4044-B138-F7A764A6BFE4}" presName="childShp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63AE7-2C38-44F0-B6F5-3B5F47D14D89}" type="pres">
      <dgm:prSet presAssocID="{DE58CECD-A4F8-40A3-8EB2-612A8419F22D}" presName="spacing" presStyleCnt="0"/>
      <dgm:spPr/>
    </dgm:pt>
    <dgm:pt modelId="{CF2BCEF0-4C17-43C0-A703-522419E9A14E}" type="pres">
      <dgm:prSet presAssocID="{FFC6154B-F55A-4BAF-9CED-AB7DCFC59411}" presName="linNode" presStyleCnt="0"/>
      <dgm:spPr/>
    </dgm:pt>
    <dgm:pt modelId="{C534D892-3565-4563-97DF-8E458CA88E53}" type="pres">
      <dgm:prSet presAssocID="{FFC6154B-F55A-4BAF-9CED-AB7DCFC59411}" presName="parent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365E3-FDEE-4CA4-9ED4-286FD573C943}" type="pres">
      <dgm:prSet presAssocID="{FFC6154B-F55A-4BAF-9CED-AB7DCFC59411}" presName="childShp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4E042-E380-4A87-A7CD-51F69070D03C}" type="pres">
      <dgm:prSet presAssocID="{C34A7EAC-DD24-4233-A28E-303AB589D1B2}" presName="spacing" presStyleCnt="0"/>
      <dgm:spPr/>
    </dgm:pt>
    <dgm:pt modelId="{D302314A-AE89-48CB-9EE9-038FB9817094}" type="pres">
      <dgm:prSet presAssocID="{9710347F-B364-4257-AE4C-04BDC6E14FCA}" presName="linNode" presStyleCnt="0"/>
      <dgm:spPr/>
    </dgm:pt>
    <dgm:pt modelId="{66DB1277-712B-4772-B8EA-806AE1F715B7}" type="pres">
      <dgm:prSet presAssocID="{9710347F-B364-4257-AE4C-04BDC6E14FCA}" presName="parent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7B849-A4F8-4BA3-A1B3-DDD7CF32110B}" type="pres">
      <dgm:prSet presAssocID="{9710347F-B364-4257-AE4C-04BDC6E14FCA}" presName="childShp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596B26-A3D5-462B-90A9-C78F3E0AB554}" type="presOf" srcId="{528035DB-D099-4BE9-B56D-1B548C2891F2}" destId="{FC08AC1A-925B-4885-A1EE-CB135F111280}" srcOrd="0" destOrd="0" presId="urn:microsoft.com/office/officeart/2005/8/layout/vList6"/>
    <dgm:cxn modelId="{2C4B8372-87F2-445C-A749-2AEE398BD8E9}" srcId="{528035DB-D099-4BE9-B56D-1B548C2891F2}" destId="{932474E7-E660-4338-B030-1CC54CD3CEA9}" srcOrd="0" destOrd="0" parTransId="{1F370F54-58C1-475B-A7D1-67986CE9ABDC}" sibTransId="{79F77D4F-40A9-4C48-971B-298F71D77F42}"/>
    <dgm:cxn modelId="{EF0979E0-2333-4901-AACF-CBE05AEF3052}" srcId="{B95AC50A-A686-4A7A-B8E2-41037F0F5A3E}" destId="{55765770-23C7-4197-8C0B-FB9FA527A984}" srcOrd="0" destOrd="0" parTransId="{2AC70D5B-D257-4D8B-B6F9-316560974809}" sibTransId="{13632313-FC06-4B5E-8AEB-68BC629823AE}"/>
    <dgm:cxn modelId="{77E5C807-E64E-46DB-85F5-A818F02D15A9}" srcId="{B95AC50A-A686-4A7A-B8E2-41037F0F5A3E}" destId="{FFC6154B-F55A-4BAF-9CED-AB7DCFC59411}" srcOrd="4" destOrd="0" parTransId="{9FCE5CD6-8DF9-4A4D-9FCB-D5FFCAFBA1D5}" sibTransId="{C34A7EAC-DD24-4233-A28E-303AB589D1B2}"/>
    <dgm:cxn modelId="{34E37675-7C01-428A-A5EF-7DE0B68591A9}" type="presOf" srcId="{A6A5E43A-062A-4210-8134-8DE47E3213A4}" destId="{ED7692D4-6371-4E0A-B075-9FC9DDBCAC8E}" srcOrd="0" destOrd="0" presId="urn:microsoft.com/office/officeart/2005/8/layout/vList6"/>
    <dgm:cxn modelId="{0AB51DD3-DBE2-431E-A19D-6B2E3390934B}" srcId="{B95AC50A-A686-4A7A-B8E2-41037F0F5A3E}" destId="{F7C72910-716B-4044-B138-F7A764A6BFE4}" srcOrd="3" destOrd="0" parTransId="{2D765C11-41C7-49B3-8003-E04323615DC4}" sibTransId="{DE58CECD-A4F8-40A3-8EB2-612A8419F22D}"/>
    <dgm:cxn modelId="{D3B6534A-8317-4986-A8AD-09B9F16DF8C7}" type="presOf" srcId="{A21936F0-7222-4B4A-AC84-CB8341D158DB}" destId="{8524146C-189E-485F-855E-849E5B20A149}" srcOrd="0" destOrd="0" presId="urn:microsoft.com/office/officeart/2005/8/layout/vList6"/>
    <dgm:cxn modelId="{B3538BB0-B70C-4957-8109-4D761B5A4AE9}" srcId="{B95AC50A-A686-4A7A-B8E2-41037F0F5A3E}" destId="{A21936F0-7222-4B4A-AC84-CB8341D158DB}" srcOrd="2" destOrd="0" parTransId="{9E9C1B68-FABD-4078-B853-2F17221BCE97}" sibTransId="{1021807A-7746-4469-9536-3AE6FF1693E2}"/>
    <dgm:cxn modelId="{BFCD1853-1022-40BA-8D3E-E5BF72912860}" type="presOf" srcId="{55765770-23C7-4197-8C0B-FB9FA527A984}" destId="{0549B613-75D8-4B0D-9CC5-1A7D6BEF384D}" srcOrd="0" destOrd="0" presId="urn:microsoft.com/office/officeart/2005/8/layout/vList6"/>
    <dgm:cxn modelId="{8673CDD3-5B24-45FC-A772-1150A1313534}" type="presOf" srcId="{F39C3124-650D-46D0-B299-5653CBE88379}" destId="{DEE7B849-A4F8-4BA3-A1B3-DDD7CF32110B}" srcOrd="0" destOrd="0" presId="urn:microsoft.com/office/officeart/2005/8/layout/vList6"/>
    <dgm:cxn modelId="{EE1708E6-E1A6-4EE2-9ED0-B736CAF0696E}" type="presOf" srcId="{F7C72910-716B-4044-B138-F7A764A6BFE4}" destId="{AB196919-9DC6-4206-A119-37CFE99721CF}" srcOrd="0" destOrd="0" presId="urn:microsoft.com/office/officeart/2005/8/layout/vList6"/>
    <dgm:cxn modelId="{4B95D4B4-8E3B-4C28-9A98-A266CCF519C6}" srcId="{55765770-23C7-4197-8C0B-FB9FA527A984}" destId="{A46F727B-13C3-4548-B95E-17C2A0F28A82}" srcOrd="0" destOrd="0" parTransId="{A056A74B-8926-487A-B783-133A5D431031}" sibTransId="{25747E3E-18C1-403C-9B5D-E092D0CB31AF}"/>
    <dgm:cxn modelId="{F25A04B7-B742-482D-BB73-EDA1ED826351}" type="presOf" srcId="{B95AC50A-A686-4A7A-B8E2-41037F0F5A3E}" destId="{2A75C298-F0B3-445C-B576-DCF0EEC42D79}" srcOrd="0" destOrd="0" presId="urn:microsoft.com/office/officeart/2005/8/layout/vList6"/>
    <dgm:cxn modelId="{1F21C992-E578-4A5B-BD5B-7FBD0AE8818B}" srcId="{B95AC50A-A686-4A7A-B8E2-41037F0F5A3E}" destId="{9710347F-B364-4257-AE4C-04BDC6E14FCA}" srcOrd="5" destOrd="0" parTransId="{37F66F8E-73C2-431C-A658-2B1C254F2523}" sibTransId="{93D5753F-3132-4065-8C79-FC1ED5FD10D3}"/>
    <dgm:cxn modelId="{B59BD6FE-62AE-4F10-A15C-24C4A3C80887}" type="presOf" srcId="{9710347F-B364-4257-AE4C-04BDC6E14FCA}" destId="{66DB1277-712B-4772-B8EA-806AE1F715B7}" srcOrd="0" destOrd="0" presId="urn:microsoft.com/office/officeart/2005/8/layout/vList6"/>
    <dgm:cxn modelId="{20793208-3474-43FE-AF8A-BA520DF51AC0}" srcId="{9710347F-B364-4257-AE4C-04BDC6E14FCA}" destId="{F39C3124-650D-46D0-B299-5653CBE88379}" srcOrd="0" destOrd="0" parTransId="{73C3FBEE-355F-4EB5-B3E2-DB02463CFFD5}" sibTransId="{6F87098F-CB7D-4236-ADAD-47F85D30541F}"/>
    <dgm:cxn modelId="{9A94CAEB-0EFD-482F-92CE-CE9E2CF79735}" srcId="{A21936F0-7222-4B4A-AC84-CB8341D158DB}" destId="{3C7920DA-755F-4BE3-AEC9-0BE1709B82E1}" srcOrd="0" destOrd="0" parTransId="{E637F20E-880A-4FDF-8A52-528E832ADF32}" sibTransId="{8AAFE3F4-1A5A-47D9-8BA4-931403714C2B}"/>
    <dgm:cxn modelId="{D6986799-E240-4C4B-925E-5761A6D7BC82}" srcId="{F7C72910-716B-4044-B138-F7A764A6BFE4}" destId="{A6A5E43A-062A-4210-8134-8DE47E3213A4}" srcOrd="0" destOrd="0" parTransId="{65018DBC-62D7-480F-B2C3-6093BB2F6663}" sibTransId="{71AE45BE-2ABC-426C-AF9C-79F06FBCB7EF}"/>
    <dgm:cxn modelId="{9CEFDD1C-8C48-4F42-9CFE-2CE8C782648D}" type="presOf" srcId="{D6710067-E8E7-4BEB-BE9F-95C2713EBBD0}" destId="{6A4365E3-FDEE-4CA4-9ED4-286FD573C943}" srcOrd="0" destOrd="0" presId="urn:microsoft.com/office/officeart/2005/8/layout/vList6"/>
    <dgm:cxn modelId="{CF98291F-DF07-43B2-B2DC-68D16A8C4573}" type="presOf" srcId="{FFC6154B-F55A-4BAF-9CED-AB7DCFC59411}" destId="{C534D892-3565-4563-97DF-8E458CA88E53}" srcOrd="0" destOrd="0" presId="urn:microsoft.com/office/officeart/2005/8/layout/vList6"/>
    <dgm:cxn modelId="{A4C12C91-6453-415E-BDB3-F61344484976}" type="presOf" srcId="{3C7920DA-755F-4BE3-AEC9-0BE1709B82E1}" destId="{0B664AC0-F2BC-4589-9146-0040742EB5AE}" srcOrd="0" destOrd="0" presId="urn:microsoft.com/office/officeart/2005/8/layout/vList6"/>
    <dgm:cxn modelId="{B5E663EC-0A6E-40F3-A8EA-69B2693EBD7E}" srcId="{FFC6154B-F55A-4BAF-9CED-AB7DCFC59411}" destId="{D6710067-E8E7-4BEB-BE9F-95C2713EBBD0}" srcOrd="0" destOrd="0" parTransId="{BF5FA4CB-E8AC-4959-9746-5616A3EF1913}" sibTransId="{39F331C9-2B89-4295-915D-0E68A15428F1}"/>
    <dgm:cxn modelId="{588A6974-9915-43D9-8BC7-80DE342FBEBD}" type="presOf" srcId="{932474E7-E660-4338-B030-1CC54CD3CEA9}" destId="{EAD31866-3E73-4C8D-8400-1EF07B7B58DC}" srcOrd="0" destOrd="0" presId="urn:microsoft.com/office/officeart/2005/8/layout/vList6"/>
    <dgm:cxn modelId="{CC8D7CE8-C703-4F37-97C4-AD87F47723DF}" srcId="{B95AC50A-A686-4A7A-B8E2-41037F0F5A3E}" destId="{528035DB-D099-4BE9-B56D-1B548C2891F2}" srcOrd="1" destOrd="0" parTransId="{BD0C2F74-C6E1-4A0C-9DD5-95F955BF458D}" sibTransId="{9B9BFE3A-F45C-4828-B12A-F62EF0267E17}"/>
    <dgm:cxn modelId="{F46F6EA6-EC4A-437A-94E5-24A0BEB37F66}" type="presOf" srcId="{A46F727B-13C3-4548-B95E-17C2A0F28A82}" destId="{0B73B4C1-60B9-4DF5-99CE-6484B9A52472}" srcOrd="0" destOrd="0" presId="urn:microsoft.com/office/officeart/2005/8/layout/vList6"/>
    <dgm:cxn modelId="{522F672C-CAE9-4AD5-A8F4-7E823B948DDC}" type="presParOf" srcId="{2A75C298-F0B3-445C-B576-DCF0EEC42D79}" destId="{47BC1339-1D0B-408D-88A9-CCFD07655276}" srcOrd="0" destOrd="0" presId="urn:microsoft.com/office/officeart/2005/8/layout/vList6"/>
    <dgm:cxn modelId="{DCAFF7C7-DDE8-4C23-A626-7BC7D82B231C}" type="presParOf" srcId="{47BC1339-1D0B-408D-88A9-CCFD07655276}" destId="{0549B613-75D8-4B0D-9CC5-1A7D6BEF384D}" srcOrd="0" destOrd="0" presId="urn:microsoft.com/office/officeart/2005/8/layout/vList6"/>
    <dgm:cxn modelId="{131F128C-4A83-4CA6-A507-3AD06E8D3243}" type="presParOf" srcId="{47BC1339-1D0B-408D-88A9-CCFD07655276}" destId="{0B73B4C1-60B9-4DF5-99CE-6484B9A52472}" srcOrd="1" destOrd="0" presId="urn:microsoft.com/office/officeart/2005/8/layout/vList6"/>
    <dgm:cxn modelId="{CC02241F-D652-48FA-AD56-DC9DA3B2E203}" type="presParOf" srcId="{2A75C298-F0B3-445C-B576-DCF0EEC42D79}" destId="{C8033BDD-D3CB-4E6C-924F-23AF5D41807D}" srcOrd="1" destOrd="0" presId="urn:microsoft.com/office/officeart/2005/8/layout/vList6"/>
    <dgm:cxn modelId="{BA0B4DF6-4F52-4BA9-A48E-C73D8EF182C3}" type="presParOf" srcId="{2A75C298-F0B3-445C-B576-DCF0EEC42D79}" destId="{C9EAE7A1-E2DE-4967-AEE1-6791AD52BC4A}" srcOrd="2" destOrd="0" presId="urn:microsoft.com/office/officeart/2005/8/layout/vList6"/>
    <dgm:cxn modelId="{87F2A780-64BA-4866-80D4-DA0002B9759A}" type="presParOf" srcId="{C9EAE7A1-E2DE-4967-AEE1-6791AD52BC4A}" destId="{FC08AC1A-925B-4885-A1EE-CB135F111280}" srcOrd="0" destOrd="0" presId="urn:microsoft.com/office/officeart/2005/8/layout/vList6"/>
    <dgm:cxn modelId="{18C609C9-3C61-4C06-ADA2-B173C92F022B}" type="presParOf" srcId="{C9EAE7A1-E2DE-4967-AEE1-6791AD52BC4A}" destId="{EAD31866-3E73-4C8D-8400-1EF07B7B58DC}" srcOrd="1" destOrd="0" presId="urn:microsoft.com/office/officeart/2005/8/layout/vList6"/>
    <dgm:cxn modelId="{C656A32D-5A96-4258-B036-A8D48F764E9B}" type="presParOf" srcId="{2A75C298-F0B3-445C-B576-DCF0EEC42D79}" destId="{0B9033A5-A1F0-41D0-BAE0-58CF3F40988E}" srcOrd="3" destOrd="0" presId="urn:microsoft.com/office/officeart/2005/8/layout/vList6"/>
    <dgm:cxn modelId="{90FA3275-1056-4683-AF86-33E89B226E75}" type="presParOf" srcId="{2A75C298-F0B3-445C-B576-DCF0EEC42D79}" destId="{07976698-769C-4893-8F15-FEF293BDC8BD}" srcOrd="4" destOrd="0" presId="urn:microsoft.com/office/officeart/2005/8/layout/vList6"/>
    <dgm:cxn modelId="{F40FA50C-FC0E-4A51-99B3-4F672F457D77}" type="presParOf" srcId="{07976698-769C-4893-8F15-FEF293BDC8BD}" destId="{8524146C-189E-485F-855E-849E5B20A149}" srcOrd="0" destOrd="0" presId="urn:microsoft.com/office/officeart/2005/8/layout/vList6"/>
    <dgm:cxn modelId="{82CCAF22-1F32-4D34-92D7-1D5A06A3911E}" type="presParOf" srcId="{07976698-769C-4893-8F15-FEF293BDC8BD}" destId="{0B664AC0-F2BC-4589-9146-0040742EB5AE}" srcOrd="1" destOrd="0" presId="urn:microsoft.com/office/officeart/2005/8/layout/vList6"/>
    <dgm:cxn modelId="{B0C026C9-5AAD-43B9-8D6D-3E172FB551D7}" type="presParOf" srcId="{2A75C298-F0B3-445C-B576-DCF0EEC42D79}" destId="{679D31FD-4DCF-4CF1-84A7-B64834D0B58C}" srcOrd="5" destOrd="0" presId="urn:microsoft.com/office/officeart/2005/8/layout/vList6"/>
    <dgm:cxn modelId="{86F8E0A3-4EAA-4E8D-B87C-2ABAA21934FA}" type="presParOf" srcId="{2A75C298-F0B3-445C-B576-DCF0EEC42D79}" destId="{2CE82DB6-BB98-42DB-9BE2-8E2D89FAE5E9}" srcOrd="6" destOrd="0" presId="urn:microsoft.com/office/officeart/2005/8/layout/vList6"/>
    <dgm:cxn modelId="{6627016E-05D3-4014-8C24-B8A95352FBE4}" type="presParOf" srcId="{2CE82DB6-BB98-42DB-9BE2-8E2D89FAE5E9}" destId="{AB196919-9DC6-4206-A119-37CFE99721CF}" srcOrd="0" destOrd="0" presId="urn:microsoft.com/office/officeart/2005/8/layout/vList6"/>
    <dgm:cxn modelId="{37530949-38ED-4114-9CC1-C1848877A553}" type="presParOf" srcId="{2CE82DB6-BB98-42DB-9BE2-8E2D89FAE5E9}" destId="{ED7692D4-6371-4E0A-B075-9FC9DDBCAC8E}" srcOrd="1" destOrd="0" presId="urn:microsoft.com/office/officeart/2005/8/layout/vList6"/>
    <dgm:cxn modelId="{0C6F21CC-8A6B-4E34-9CE6-A56991D57CF0}" type="presParOf" srcId="{2A75C298-F0B3-445C-B576-DCF0EEC42D79}" destId="{D0E63AE7-2C38-44F0-B6F5-3B5F47D14D89}" srcOrd="7" destOrd="0" presId="urn:microsoft.com/office/officeart/2005/8/layout/vList6"/>
    <dgm:cxn modelId="{F9484E3B-1F9B-416A-81EA-4E083C6E50FA}" type="presParOf" srcId="{2A75C298-F0B3-445C-B576-DCF0EEC42D79}" destId="{CF2BCEF0-4C17-43C0-A703-522419E9A14E}" srcOrd="8" destOrd="0" presId="urn:microsoft.com/office/officeart/2005/8/layout/vList6"/>
    <dgm:cxn modelId="{1F537B76-F7E7-4C68-B920-154CC76BD01E}" type="presParOf" srcId="{CF2BCEF0-4C17-43C0-A703-522419E9A14E}" destId="{C534D892-3565-4563-97DF-8E458CA88E53}" srcOrd="0" destOrd="0" presId="urn:microsoft.com/office/officeart/2005/8/layout/vList6"/>
    <dgm:cxn modelId="{00235366-A65C-46F8-A2FC-1EA85545FF91}" type="presParOf" srcId="{CF2BCEF0-4C17-43C0-A703-522419E9A14E}" destId="{6A4365E3-FDEE-4CA4-9ED4-286FD573C943}" srcOrd="1" destOrd="0" presId="urn:microsoft.com/office/officeart/2005/8/layout/vList6"/>
    <dgm:cxn modelId="{1E0EC7BC-2EB0-4C96-AF9E-A9A9C4FEF577}" type="presParOf" srcId="{2A75C298-F0B3-445C-B576-DCF0EEC42D79}" destId="{2BA4E042-E380-4A87-A7CD-51F69070D03C}" srcOrd="9" destOrd="0" presId="urn:microsoft.com/office/officeart/2005/8/layout/vList6"/>
    <dgm:cxn modelId="{279CB249-2C90-42CB-93A7-28E937ADD588}" type="presParOf" srcId="{2A75C298-F0B3-445C-B576-DCF0EEC42D79}" destId="{D302314A-AE89-48CB-9EE9-038FB9817094}" srcOrd="10" destOrd="0" presId="urn:microsoft.com/office/officeart/2005/8/layout/vList6"/>
    <dgm:cxn modelId="{72C5005E-CB8C-46D8-B067-FB5C8AB00491}" type="presParOf" srcId="{D302314A-AE89-48CB-9EE9-038FB9817094}" destId="{66DB1277-712B-4772-B8EA-806AE1F715B7}" srcOrd="0" destOrd="0" presId="urn:microsoft.com/office/officeart/2005/8/layout/vList6"/>
    <dgm:cxn modelId="{66301185-7212-40B3-A9C0-8BEE39DD6B3E}" type="presParOf" srcId="{D302314A-AE89-48CB-9EE9-038FB9817094}" destId="{DEE7B849-A4F8-4BA3-A1B3-DDD7CF32110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2B4B-F583-43D4-B4FA-F4FFFAB3AF4D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AA09-11F7-4AB6-A6F0-FA0153F2F5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43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11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20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8462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58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57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4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4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6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2B4B-F583-43D4-B4FA-F4FFFAB3AF4D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AA09-11F7-4AB6-A6F0-FA0153F2F5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2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7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4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5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39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0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  <p:sldLayoutId id="2147484070" r:id="rId12"/>
    <p:sldLayoutId id="2147484071" r:id="rId13"/>
    <p:sldLayoutId id="2147484072" r:id="rId14"/>
    <p:sldLayoutId id="2147484073" r:id="rId15"/>
    <p:sldLayoutId id="2147484074" r:id="rId16"/>
    <p:sldLayoutId id="214748407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uk-UA" sz="24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Виконала студентка</a:t>
            </a:r>
          </a:p>
          <a:p>
            <a:pPr algn="l">
              <a:lnSpc>
                <a:spcPct val="100000"/>
              </a:lnSpc>
            </a:pPr>
            <a:r>
              <a:rPr lang="uk-UA" sz="24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курсу</a:t>
            </a:r>
          </a:p>
          <a:p>
            <a:pPr algn="l">
              <a:lnSpc>
                <a:spcPct val="100000"/>
              </a:lnSpc>
            </a:pPr>
            <a:r>
              <a:rPr lang="uk-UA" sz="24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ННІ філології та журналістики</a:t>
            </a:r>
          </a:p>
          <a:p>
            <a:pPr algn="l">
              <a:lnSpc>
                <a:spcPct val="100000"/>
              </a:lnSpc>
            </a:pPr>
            <a:r>
              <a:rPr lang="uk-UA" sz="2400" cap="none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Ринкевич</a:t>
            </a:r>
            <a:r>
              <a:rPr lang="uk-UA" sz="2400" cap="none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О. М.</a:t>
            </a:r>
            <a:endParaRPr lang="ru-RU" sz="2400" cap="none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51012" y="1818143"/>
            <a:ext cx="8689976" cy="2509213"/>
          </a:xfrm>
        </p:spPr>
        <p:txBody>
          <a:bodyPr>
            <a:normAutofit fontScale="90000"/>
          </a:bodyPr>
          <a:lstStyle/>
          <a:p>
            <a:r>
              <a:rPr lang="uk-UA" sz="3100" b="1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ПОЗАНОРМАТИВНОЇ ЛЕКСИКИ </a:t>
            </a:r>
            <a:r>
              <a:rPr lang="ru-RU" sz="3100" b="1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ТВОРАХ А. КОКОТЮХИ </a:t>
            </a:r>
            <a:r>
              <a:rPr lang="ru-RU" sz="3100" b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i="1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особливостей вживання </a:t>
            </a:r>
            <a:r>
              <a:rPr lang="uk-UA" sz="3100" b="1" i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позанормативної лексики</a:t>
            </a:r>
            <a:r>
              <a:rPr lang="ru-RU" sz="3100" b="1" i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i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творах А. </a:t>
            </a:r>
            <a:r>
              <a:rPr lang="uk-UA" sz="3100" b="1" i="1" cap="non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Кокотюхи</a:t>
            </a:r>
            <a:r>
              <a:rPr lang="uk-UA" sz="3100" b="1" i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«Шлюбні ігрища жаб» та «Язиката </a:t>
            </a:r>
            <a:r>
              <a:rPr lang="uk-UA" sz="3100" b="1" i="1" cap="non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Хвеська</a:t>
            </a:r>
            <a:r>
              <a:rPr lang="uk-UA" sz="3100" b="1" i="1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15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82027" y="413358"/>
            <a:ext cx="5729022" cy="601249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cap="none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Суржик</a:t>
            </a:r>
            <a:endParaRPr lang="ru-RU" cap="none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69502856"/>
              </p:ext>
            </p:extLst>
          </p:nvPr>
        </p:nvGraphicFramePr>
        <p:xfrm>
          <a:off x="770021" y="1552074"/>
          <a:ext cx="10659979" cy="4586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185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82027" y="413358"/>
            <a:ext cx="5729022" cy="60124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cap="none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Жаргонна лексика</a:t>
            </a:r>
            <a:endParaRPr lang="ru-RU" cap="none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343" y="1014607"/>
            <a:ext cx="10816390" cy="550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О. </a:t>
            </a:r>
            <a:r>
              <a:rPr lang="uk-UA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Тараненко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зазначає</a:t>
            </a:r>
            <a:r>
              <a:rPr lang="uk-UA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: «Позначка</a:t>
            </a:r>
            <a:r>
              <a:rPr lang="uk-UA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200" i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жарг</a:t>
            </a:r>
            <a:r>
              <a:rPr lang="uk-UA" sz="32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uk-UA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характеризує одиниці, що, вживаючись у середовищі певних соціальних, професійних або вікових груп мовців для номінації специфічних понять, з </a:t>
            </a:r>
            <a:r>
              <a:rPr lang="uk-UA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криптологічною</a:t>
            </a:r>
            <a:r>
              <a:rPr lang="uk-UA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метою чи експресивними навантаженнями, потрапляють до загальнонаціональної мови (до просторіччя, переважно міського, перебуваючи на межі з ним, до мови художньої літератури та публіцистики), зберігаючи проте в ній відповідний чужорідний статус» [4, с. 118-119]:</a:t>
            </a:r>
            <a:r>
              <a:rPr lang="uk-UA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«Хлопці не </a:t>
            </a:r>
            <a:r>
              <a:rPr lang="uk-UA" sz="32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закладуть</a:t>
            </a:r>
            <a:r>
              <a:rPr lang="uk-UA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тебе? Певен?» (</a:t>
            </a:r>
            <a:r>
              <a:rPr lang="uk-UA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Кокотюха</a:t>
            </a:r>
            <a:r>
              <a:rPr lang="uk-UA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, 1996, </a:t>
            </a:r>
            <a:r>
              <a:rPr lang="uk-UA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с. 11), «Як вони нас </a:t>
            </a:r>
            <a:r>
              <a:rPr lang="uk-UA" sz="32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засікли</a:t>
            </a:r>
            <a:r>
              <a:rPr lang="uk-UA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, чорт його знає!» (</a:t>
            </a:r>
            <a:r>
              <a:rPr lang="uk-UA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Кокотюха</a:t>
            </a:r>
            <a:r>
              <a:rPr lang="uk-UA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, 1996, </a:t>
            </a:r>
            <a:r>
              <a:rPr lang="uk-UA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с. 11).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93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3382027" y="413358"/>
            <a:ext cx="5729022" cy="60124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cap="none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Жаргонна лексика</a:t>
            </a:r>
            <a:endParaRPr lang="ru-RU" cap="none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81663" y="1014607"/>
            <a:ext cx="48366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ctr">
              <a:spcBef>
                <a:spcPts val="100"/>
              </a:spcBef>
              <a:spcAft>
                <a:spcPts val="0"/>
              </a:spcAft>
            </a:pPr>
            <a:r>
              <a:rPr lang="uk-UA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Утворюються </a:t>
            </a:r>
            <a:r>
              <a:rPr lang="uk-UA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 літературних </a:t>
            </a:r>
            <a:r>
              <a:rPr lang="uk-UA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слів шляхом їх </a:t>
            </a:r>
            <a:r>
              <a:rPr lang="uk-UA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переосмислення</a:t>
            </a:r>
            <a:endParaRPr lang="ru-RU" sz="2800" i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94495479"/>
              </p:ext>
            </p:extLst>
          </p:nvPr>
        </p:nvGraphicFramePr>
        <p:xfrm>
          <a:off x="589547" y="1014606"/>
          <a:ext cx="11381874" cy="5843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62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82027" y="413358"/>
            <a:ext cx="5729022" cy="60124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cap="none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Жаргонна лексика</a:t>
            </a:r>
            <a:endParaRPr lang="ru-RU" cap="none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89555825"/>
              </p:ext>
            </p:extLst>
          </p:nvPr>
        </p:nvGraphicFramePr>
        <p:xfrm>
          <a:off x="1562769" y="864045"/>
          <a:ext cx="933784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504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82027" y="413358"/>
            <a:ext cx="5729022" cy="60124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cap="none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Жаргонна лексика</a:t>
            </a:r>
            <a:endParaRPr lang="ru-RU" cap="none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17339576"/>
              </p:ext>
            </p:extLst>
          </p:nvPr>
        </p:nvGraphicFramePr>
        <p:xfrm>
          <a:off x="541420" y="1014607"/>
          <a:ext cx="11345780" cy="5602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31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82027" y="413358"/>
            <a:ext cx="5729022" cy="60124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cap="none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Жаргонна лексика</a:t>
            </a:r>
            <a:endParaRPr lang="ru-RU" cap="none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7791" y="1241179"/>
            <a:ext cx="11237494" cy="45499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</a:pPr>
            <a:r>
              <a:rPr lang="uk-UA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Елементи молодіжного </a:t>
            </a:r>
            <a:r>
              <a:rPr lang="uk-UA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жаргону, які межують </a:t>
            </a:r>
            <a:endParaRPr lang="uk-UA" sz="2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</a:pPr>
            <a:r>
              <a:rPr lang="uk-UA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 </a:t>
            </a:r>
            <a:r>
              <a:rPr lang="uk-UA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жаргонізмами інших соціальних груп:</a:t>
            </a:r>
            <a:endParaRPr lang="ru-RU" sz="24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uk-UA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жаргонізми кримінального світу: </a:t>
            </a:r>
            <a:r>
              <a:rPr lang="uk-UA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засікти, вичислити, закласти, завалити, </a:t>
            </a:r>
            <a:r>
              <a:rPr lang="uk-UA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ментура</a:t>
            </a:r>
            <a:r>
              <a:rPr lang="uk-UA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хата, </a:t>
            </a:r>
            <a:r>
              <a:rPr lang="uk-UA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базарити</a:t>
            </a:r>
            <a:r>
              <a:rPr lang="uk-UA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паливо</a:t>
            </a:r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ін., наприклад: «Як вони нас </a:t>
            </a:r>
            <a:r>
              <a:rPr lang="uk-UA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засікли</a:t>
            </a:r>
            <a:r>
              <a:rPr lang="uk-UA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чорт його знає!» (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Кокотюх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а, 1996, </a:t>
            </a:r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 11),  «Ти головне зрозумій: мені треба </a:t>
            </a:r>
            <a:r>
              <a:rPr lang="uk-UA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вичислити</a:t>
            </a:r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місце передачі цих грошей» (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Кокотюха, 2009, </a:t>
            </a:r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 24);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uk-UA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жаргонізми наркоманів: </a:t>
            </a:r>
            <a:r>
              <a:rPr lang="uk-UA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колотися, </a:t>
            </a:r>
            <a:r>
              <a:rPr lang="uk-UA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кайфовий</a:t>
            </a:r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uk-UA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 «Він голосно пирхав від задоволення, і його </a:t>
            </a:r>
            <a:r>
              <a:rPr lang="uk-UA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кайфуючі</a:t>
            </a:r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вигуки діяли </a:t>
            </a:r>
            <a:r>
              <a:rPr lang="uk-UA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Гозі</a:t>
            </a:r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нерви» (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Кокотюх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а, 1996, </a:t>
            </a:r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 90).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59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6864" y="1101623"/>
            <a:ext cx="1041934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Сталі вислови</a:t>
            </a:r>
          </a:p>
          <a:p>
            <a:pPr algn="ctr"/>
            <a:r>
              <a:rPr lang="uk-UA" sz="32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лягти </a:t>
            </a:r>
            <a:r>
              <a:rPr lang="uk-UA" sz="32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дно, брати на переляк, бути в курсі, </a:t>
            </a:r>
            <a:r>
              <a:rPr lang="uk-UA" sz="3200" b="1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мілкувато</a:t>
            </a:r>
            <a:r>
              <a:rPr lang="uk-UA" sz="32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плавати, замітати сліди, закрити тему, валити на повітря, робити ноги, </a:t>
            </a:r>
            <a:r>
              <a:rPr lang="uk-UA" sz="3200" b="1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розрулювати</a:t>
            </a:r>
            <a:r>
              <a:rPr lang="uk-UA" sz="32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ситуацію і т. п</a:t>
            </a:r>
            <a:r>
              <a:rPr lang="uk-UA" sz="32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3382027" y="413358"/>
            <a:ext cx="5729022" cy="60124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cap="none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Жаргонна лексика</a:t>
            </a:r>
            <a:endParaRPr lang="ru-RU" cap="none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6233" y="3407152"/>
            <a:ext cx="10659979" cy="2831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uk-UA" b="1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«Треба </a:t>
            </a:r>
            <a:r>
              <a:rPr lang="uk-UA" sz="32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дно </a:t>
            </a:r>
            <a:r>
              <a:rPr lang="uk-UA" sz="3200" i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лягати</a:t>
            </a:r>
            <a:r>
              <a:rPr lang="uk-UA" sz="32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uk-UA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</a:t>
            </a:r>
            <a:r>
              <a:rPr lang="uk-UA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Кокотюх</a:t>
            </a:r>
            <a:r>
              <a:rPr lang="uk-UA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а, 1996, </a:t>
            </a:r>
            <a:r>
              <a:rPr lang="uk-UA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 11), «Їх запросто могли знищити, щоб не ділитися з провокатором і </a:t>
            </a:r>
            <a:r>
              <a:rPr lang="uk-UA" sz="32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замести сліди</a:t>
            </a:r>
            <a:r>
              <a:rPr lang="uk-UA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</a:t>
            </a:r>
            <a:r>
              <a:rPr lang="uk-UA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Кокотюх</a:t>
            </a:r>
            <a:r>
              <a:rPr lang="uk-UA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а, 1996, </a:t>
            </a:r>
            <a:r>
              <a:rPr lang="uk-UA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 62), «</a:t>
            </a:r>
            <a:r>
              <a:rPr lang="uk-UA" sz="32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Закриймо тему</a:t>
            </a:r>
            <a:r>
              <a:rPr lang="uk-UA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гаразд?» (</a:t>
            </a:r>
            <a:r>
              <a:rPr lang="uk-UA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Кокотюха, 2009, </a:t>
            </a:r>
            <a:r>
              <a:rPr lang="uk-UA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</a:t>
            </a:r>
            <a:r>
              <a:rPr lang="uk-UA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211), «Ми можемо якось </a:t>
            </a:r>
            <a:r>
              <a:rPr lang="uk-UA" sz="3200" i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розрулити</a:t>
            </a:r>
            <a:r>
              <a:rPr lang="uk-UA" sz="32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ситуацію</a:t>
            </a:r>
            <a:r>
              <a:rPr lang="uk-UA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?» (</a:t>
            </a:r>
            <a:r>
              <a:rPr lang="uk-UA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Кокотюха, 2009, </a:t>
            </a:r>
            <a:r>
              <a:rPr lang="uk-UA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 210).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2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7545" y="2094247"/>
            <a:ext cx="861004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9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505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</a:rPr>
              <a:t>Дякую за увагу!</a:t>
            </a:r>
            <a:endParaRPr lang="ru-RU" sz="96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505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347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34716" y="833138"/>
            <a:ext cx="10347158" cy="5796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ЛІТЕРАТУРА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AutoNum type="arabicPeriod"/>
              <a:tabLst>
                <a:tab pos="18034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Ленець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К. В. Суржик. –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[електронний ресурс]. Режим доступу: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http://litopys.org.ua/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AutoNum type="arabicPeriod"/>
              <a:tabLst>
                <a:tab pos="180340" algn="l"/>
                <a:tab pos="251460" algn="l"/>
              </a:tabLst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Пономарів О. Д. Засоби художньої експресії в публіцистичному стилі // Взаємодія художнього і публіцистичного стилів української мови. – К.: Наук. думка, 1990. – С. 166-179.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AutoNum type="arabicPeriod"/>
              <a:tabLst>
                <a:tab pos="180340" algn="l"/>
              </a:tabLst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Пономарів О. Д. Стилістика сучасної української мови. – К.: Либідь, 1993. – 248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AutoNum type="arabicPeriod"/>
              <a:tabLst>
                <a:tab pos="180340" algn="l"/>
              </a:tabLst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мова. Енциклопедія / Ред.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Русанівський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В.М., Тараненко О.О. (співголови), М.П.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Зяблюк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ін.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К.: Українська енциклопедія, 2000. – 752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СКОРОЧЕНЬ ДЖЕРЕЛ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50645" indent="-1350645">
              <a:lnSpc>
                <a:spcPct val="150000"/>
              </a:lnSpc>
              <a:spcAft>
                <a:spcPts val="0"/>
              </a:spcAft>
              <a:tabLst>
                <a:tab pos="1350645" algn="l"/>
              </a:tabLst>
            </a:pP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Кокотюха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1996	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Кокотюха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Шлюбні ігрища жаб: (Кримінальні повісті та    оповідання). – К.: Смолоскип, 1996. – 192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48740" indent="-1348740">
              <a:lnSpc>
                <a:spcPct val="150000"/>
              </a:lnSpc>
              <a:spcAft>
                <a:spcPts val="0"/>
              </a:spcAft>
              <a:tabLst>
                <a:tab pos="1350645" algn="l"/>
              </a:tabLs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Кокотюха, 2009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Кокотюха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Язиката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Хвеська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Роман. – К.: KM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2009. – 320 с.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0645" indent="-1350645">
              <a:lnSpc>
                <a:spcPct val="150000"/>
              </a:lnSpc>
              <a:spcAft>
                <a:spcPts val="0"/>
              </a:spcAft>
              <a:tabLst>
                <a:tab pos="1350645" algn="l"/>
              </a:tabLst>
            </a:pPr>
            <a:r>
              <a:rPr lang="uk-UA" dirty="0">
                <a:solidFill>
                  <a:srgbClr val="000000"/>
                </a:solidFill>
              </a:rPr>
              <a:t> </a:t>
            </a:r>
            <a:endParaRPr lang="ru-RU" dirty="0"/>
          </a:p>
          <a:p>
            <a:r>
              <a:rPr lang="uk-UA" dirty="0"/>
              <a:t> 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089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30178" y="1108547"/>
            <a:ext cx="1079232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505" algn="just">
              <a:lnSpc>
                <a:spcPct val="150000"/>
              </a:lnSpc>
              <a:spcAft>
                <a:spcPts val="0"/>
              </a:spcAft>
            </a:pPr>
            <a:r>
              <a:rPr lang="uk-UA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Під терміном </a:t>
            </a:r>
            <a:r>
              <a:rPr lang="uk-UA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«ненормативна (позанормативна, стилістично знижена) лексика»</a:t>
            </a:r>
            <a:r>
              <a:rPr lang="uk-UA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ми розуміємо всі ті </a:t>
            </a:r>
            <a:r>
              <a:rPr lang="uk-UA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лексичні засоби, які перебувають як на межі літературної мови</a:t>
            </a:r>
            <a:r>
              <a:rPr lang="uk-UA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(розмовно-літературна лексика – власне розмовна і розмовно-просторічна), так і </a:t>
            </a:r>
            <a:r>
              <a:rPr lang="uk-UA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поза нею </a:t>
            </a:r>
            <a:r>
              <a:rPr lang="uk-UA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uk-UA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розмовно-нелітературна</a:t>
            </a:r>
            <a:r>
              <a:rPr lang="uk-UA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лексика – просторічна, включаючи вульгарну, лайливу; жаргонна, включаючи сленг і </a:t>
            </a:r>
            <a:r>
              <a:rPr lang="uk-UA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арґо</a:t>
            </a:r>
            <a:r>
              <a:rPr lang="uk-UA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; діалектна, лексика позанормативних запозичень).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05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83631" y="1493331"/>
            <a:ext cx="1013058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Проблеми </a:t>
            </a:r>
            <a:r>
              <a:rPr lang="uk-UA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проникнення елементів позанормативного мовлення в художній </a:t>
            </a:r>
            <a:r>
              <a:rPr lang="uk-U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стиль вивчали такі мовознавці, як </a:t>
            </a:r>
            <a:r>
              <a:rPr lang="uk-UA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С. Єрмоленко, М. </a:t>
            </a:r>
            <a:r>
              <a:rPr lang="uk-UA" sz="40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Пилинський</a:t>
            </a:r>
            <a:r>
              <a:rPr lang="uk-UA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, Л. </a:t>
            </a:r>
            <a:r>
              <a:rPr lang="uk-UA" sz="40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Ставицька</a:t>
            </a:r>
            <a:r>
              <a:rPr lang="uk-UA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, В. Врублевська, В. Чабаненко </a:t>
            </a:r>
            <a:r>
              <a:rPr lang="uk-U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та ін. </a:t>
            </a:r>
            <a:endParaRPr lang="ru-RU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733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16371290"/>
              </p:ext>
            </p:extLst>
          </p:nvPr>
        </p:nvGraphicFramePr>
        <p:xfrm>
          <a:off x="4582036" y="6074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8099" y="981772"/>
            <a:ext cx="5173249" cy="5876227"/>
          </a:xfrm>
        </p:spPr>
        <p:txBody>
          <a:bodyPr>
            <a:normAutofit/>
          </a:bodyPr>
          <a:lstStyle/>
          <a:p>
            <a:pPr marL="457200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</a:pPr>
            <a:r>
              <a:rPr lang="uk-UA" sz="2400" b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Жанрові особливості творів </a:t>
            </a:r>
            <a:r>
              <a:rPr lang="uk-UA" sz="2400" b="1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(кримінальна повість та кримінальна комедія) </a:t>
            </a:r>
            <a:r>
              <a:rPr lang="uk-UA" sz="2400" b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зумовили використання автором позанормативних елементів: </a:t>
            </a:r>
            <a:br>
              <a:rPr lang="uk-UA" sz="2400" b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b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тлі нормативного мовлення така лексика відрізняється </a:t>
            </a:r>
            <a:r>
              <a:rPr lang="uk-UA" sz="2400" b="1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експресивністю та емоційністю</a:t>
            </a:r>
            <a:r>
              <a:rPr lang="uk-UA" sz="2400" b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70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2027" y="413358"/>
            <a:ext cx="5729022" cy="60124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cap="none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Розмовна лексика</a:t>
            </a:r>
            <a:endParaRPr lang="ru-RU" cap="none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102290" y="1014607"/>
            <a:ext cx="10088080" cy="613777"/>
          </a:xfrm>
        </p:spPr>
        <p:txBody>
          <a:bodyPr>
            <a:normAutofit fontScale="92500" lnSpcReduction="10000"/>
          </a:bodyPr>
          <a:lstStyle/>
          <a:p>
            <a:r>
              <a:rPr lang="uk-UA" sz="32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 використовуються</a:t>
            </a:r>
            <a:endParaRPr lang="ru-RU" sz="32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92337017"/>
              </p:ext>
            </p:extLst>
          </p:nvPr>
        </p:nvGraphicFramePr>
        <p:xfrm>
          <a:off x="1102290" y="1548284"/>
          <a:ext cx="9857985" cy="4935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724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29960964"/>
              </p:ext>
            </p:extLst>
          </p:nvPr>
        </p:nvGraphicFramePr>
        <p:xfrm>
          <a:off x="806115" y="998621"/>
          <a:ext cx="10587789" cy="5139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2"/>
          <p:cNvSpPr txBox="1">
            <a:spLocks/>
          </p:cNvSpPr>
          <p:nvPr/>
        </p:nvSpPr>
        <p:spPr>
          <a:xfrm>
            <a:off x="3225616" y="172798"/>
            <a:ext cx="5729022" cy="60124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cap="none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Розмовна лексика</a:t>
            </a:r>
            <a:endParaRPr lang="ru-RU" cap="none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4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05067355"/>
              </p:ext>
            </p:extLst>
          </p:nvPr>
        </p:nvGraphicFramePr>
        <p:xfrm>
          <a:off x="673767" y="1034716"/>
          <a:ext cx="10599821" cy="5103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 txBox="1">
            <a:spLocks/>
          </p:cNvSpPr>
          <p:nvPr/>
        </p:nvSpPr>
        <p:spPr>
          <a:xfrm>
            <a:off x="3069206" y="244916"/>
            <a:ext cx="5729022" cy="60124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cap="none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Розмовна лексика</a:t>
            </a:r>
            <a:endParaRPr lang="ru-RU" cap="none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382027" y="413358"/>
            <a:ext cx="5729022" cy="60124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cap="none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Просторіччя</a:t>
            </a:r>
            <a:endParaRPr lang="ru-RU" cap="none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6432" y="1443789"/>
            <a:ext cx="1059595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Характерною особливістю деяких </a:t>
            </a:r>
            <a:r>
              <a:rPr lang="uk-UA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просторіч</a:t>
            </a:r>
            <a:r>
              <a:rPr lang="uk-U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є те, що вони </a:t>
            </a:r>
            <a:r>
              <a:rPr lang="uk-UA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запозичені з російської мови</a:t>
            </a:r>
            <a:r>
              <a:rPr lang="uk-U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наприклад: </a:t>
            </a:r>
            <a:endParaRPr lang="uk-UA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0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40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Дяді добрі!»</a:t>
            </a:r>
            <a:r>
              <a:rPr lang="uk-UA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Кокотюх</a:t>
            </a:r>
            <a:r>
              <a:rPr lang="uk-U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а, 1996, с. 68), </a:t>
            </a:r>
            <a:r>
              <a:rPr lang="uk-UA" sz="4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4000" i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Харош</a:t>
            </a:r>
            <a:r>
              <a:rPr lang="uk-UA" sz="40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лежати! Пішли далі!»</a:t>
            </a:r>
            <a:r>
              <a:rPr lang="uk-U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Кокотюх</a:t>
            </a:r>
            <a:r>
              <a:rPr lang="uk-U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а, 1996, с. 110), </a:t>
            </a:r>
            <a:r>
              <a:rPr lang="uk-UA" sz="4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«І </a:t>
            </a:r>
            <a:r>
              <a:rPr lang="uk-UA" sz="40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тьотя</a:t>
            </a:r>
            <a:r>
              <a:rPr lang="uk-UA" sz="4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Галя наша буде сьогодні в гарному гуморі»</a:t>
            </a:r>
            <a:r>
              <a:rPr lang="uk-U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Кокотюх</a:t>
            </a:r>
            <a:r>
              <a:rPr lang="uk-U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а, 2009, с. 39).</a:t>
            </a:r>
            <a:endParaRPr lang="ru-RU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13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218</TotalTime>
  <Words>597</Words>
  <Application>Microsoft Office PowerPoint</Application>
  <PresentationFormat>Широкоэкранный</PresentationFormat>
  <Paragraphs>83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Tw Cen MT</vt:lpstr>
      <vt:lpstr>Капля</vt:lpstr>
      <vt:lpstr>ОСОБЛИВОСТІ ПОЗАНОРМАТИВНОЇ ЛЕКСИКИ  У ТВОРАХ А. КОКОТЮХИ  Аналіз особливостей вживання позанормативної лексики у творах А. Кокотюхи «Шлюбні ігрища жаб» та «Язиката Хвеська» </vt:lpstr>
      <vt:lpstr>Презентация PowerPoint</vt:lpstr>
      <vt:lpstr>Презентация PowerPoint</vt:lpstr>
      <vt:lpstr>Презентация PowerPoint</vt:lpstr>
      <vt:lpstr>Жанрові особливості творів (кримінальна повість та кримінальна комедія) зумовили використання автором позанормативних елементів:  На тлі нормативного мовлення така лексика відрізняється експресивністю та емоційністю. </vt:lpstr>
      <vt:lpstr>Розмовна лексика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ПОЗАНОРМАТИВНОЇ ЛЕКСИКИ  У ТВОРАХ А. КОКОТЮХИ  Аналіз особливостей вживання позанормативної лексики у творах А. Кокотюхи «Шлюбні ігрища жаб» та «Язиката Хвеська».</dc:title>
  <dc:creator>Оксана Рынкевич</dc:creator>
  <cp:lastModifiedBy>Оксана Рынкевич</cp:lastModifiedBy>
  <cp:revision>69</cp:revision>
  <dcterms:created xsi:type="dcterms:W3CDTF">2014-05-20T13:15:24Z</dcterms:created>
  <dcterms:modified xsi:type="dcterms:W3CDTF">2014-05-21T14:23:23Z</dcterms:modified>
</cp:coreProperties>
</file>