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9F92D-69A1-48D7-A9AD-3F21B35536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70B97A-F40D-4691-A4A0-3EAAC403C7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800" b="1" dirty="0" smtClean="0">
              <a:latin typeface="Comic Sans MS" pitchFamily="66" charset="0"/>
            </a:rPr>
            <a:t>Імена</a:t>
          </a:r>
          <a:endParaRPr lang="uk-UA" sz="2800" b="1" dirty="0">
            <a:latin typeface="Comic Sans MS" pitchFamily="66" charset="0"/>
          </a:endParaRPr>
        </a:p>
      </dgm:t>
    </dgm:pt>
    <dgm:pt modelId="{13BC8E7F-F34D-47DC-8FEF-7ABBDE74996B}" type="parTrans" cxnId="{5E5097F0-6B14-4AB6-91FF-5B02873704C4}">
      <dgm:prSet/>
      <dgm:spPr/>
      <dgm:t>
        <a:bodyPr/>
        <a:lstStyle/>
        <a:p>
          <a:endParaRPr lang="uk-UA"/>
        </a:p>
      </dgm:t>
    </dgm:pt>
    <dgm:pt modelId="{426AEDCB-4894-4F17-9650-1A5C24FC90BE}" type="sibTrans" cxnId="{5E5097F0-6B14-4AB6-91FF-5B02873704C4}">
      <dgm:prSet/>
      <dgm:spPr/>
      <dgm:t>
        <a:bodyPr/>
        <a:lstStyle/>
        <a:p>
          <a:endParaRPr lang="uk-UA"/>
        </a:p>
      </dgm:t>
    </dgm:pt>
    <dgm:pt modelId="{DD85F0DA-8BD6-4AEB-9A6C-1E4CE19C518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i="1" dirty="0" err="1" smtClean="0">
              <a:latin typeface="Comic Sans MS" pitchFamily="66" charset="0"/>
            </a:rPr>
            <a:t>Старослов</a:t>
          </a:r>
          <a:r>
            <a:rPr lang="en-US" i="1" dirty="0" smtClean="0">
              <a:latin typeface="Comic Sans MS" pitchFamily="66" charset="0"/>
            </a:rPr>
            <a:t>’</a:t>
          </a:r>
          <a:r>
            <a:rPr lang="uk-UA" i="1" dirty="0" err="1" smtClean="0">
              <a:latin typeface="Comic Sans MS" pitchFamily="66" charset="0"/>
            </a:rPr>
            <a:t>янські</a:t>
          </a:r>
          <a:endParaRPr lang="uk-UA" i="1" dirty="0">
            <a:latin typeface="Comic Sans MS" pitchFamily="66" charset="0"/>
          </a:endParaRPr>
        </a:p>
      </dgm:t>
    </dgm:pt>
    <dgm:pt modelId="{E2AC0D9C-2F71-46E7-A06A-86ABBF3692DB}" type="parTrans" cxnId="{D92ED85B-46C6-4F42-A6A3-4B2FD1D3C9AB}">
      <dgm:prSet/>
      <dgm:spPr/>
      <dgm:t>
        <a:bodyPr/>
        <a:lstStyle/>
        <a:p>
          <a:endParaRPr lang="uk-UA"/>
        </a:p>
      </dgm:t>
    </dgm:pt>
    <dgm:pt modelId="{4AADCDD2-729D-400E-83A7-377FAEC4423A}" type="sibTrans" cxnId="{D92ED85B-46C6-4F42-A6A3-4B2FD1D3C9AB}">
      <dgm:prSet/>
      <dgm:spPr/>
      <dgm:t>
        <a:bodyPr/>
        <a:lstStyle/>
        <a:p>
          <a:endParaRPr lang="uk-UA"/>
        </a:p>
      </dgm:t>
    </dgm:pt>
    <dgm:pt modelId="{4478E2AA-2098-42B9-8E9B-32C49307894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i="1" dirty="0" smtClean="0">
              <a:latin typeface="Comic Sans MS" pitchFamily="66" charset="0"/>
            </a:rPr>
            <a:t>Християнські</a:t>
          </a:r>
          <a:endParaRPr lang="uk-UA" i="1" dirty="0">
            <a:latin typeface="Comic Sans MS" pitchFamily="66" charset="0"/>
          </a:endParaRPr>
        </a:p>
      </dgm:t>
    </dgm:pt>
    <dgm:pt modelId="{A5CD2258-1333-4656-A622-7EC7C2A28DE8}" type="parTrans" cxnId="{61DF816F-FBBD-4E45-AB95-1F8A2B2D1478}">
      <dgm:prSet/>
      <dgm:spPr/>
      <dgm:t>
        <a:bodyPr/>
        <a:lstStyle/>
        <a:p>
          <a:endParaRPr lang="uk-UA"/>
        </a:p>
      </dgm:t>
    </dgm:pt>
    <dgm:pt modelId="{E8215D77-A9F9-40E2-8657-0A4F538B9FA7}" type="sibTrans" cxnId="{61DF816F-FBBD-4E45-AB95-1F8A2B2D1478}">
      <dgm:prSet/>
      <dgm:spPr/>
      <dgm:t>
        <a:bodyPr/>
        <a:lstStyle/>
        <a:p>
          <a:endParaRPr lang="uk-UA"/>
        </a:p>
      </dgm:t>
    </dgm:pt>
    <dgm:pt modelId="{713CBCEB-026A-4122-91E4-FBEC71AAA4D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i="1" dirty="0" smtClean="0">
              <a:latin typeface="Comic Sans MS" pitchFamily="66" charset="0"/>
            </a:rPr>
            <a:t>Сучасні</a:t>
          </a:r>
          <a:endParaRPr lang="uk-UA" i="1" dirty="0">
            <a:latin typeface="Comic Sans MS" pitchFamily="66" charset="0"/>
          </a:endParaRPr>
        </a:p>
      </dgm:t>
    </dgm:pt>
    <dgm:pt modelId="{28711DE1-9B6E-416A-B523-B36AEF83EE78}" type="parTrans" cxnId="{987E53B0-7A08-4E70-8E48-988CE6717449}">
      <dgm:prSet/>
      <dgm:spPr/>
      <dgm:t>
        <a:bodyPr/>
        <a:lstStyle/>
        <a:p>
          <a:endParaRPr lang="uk-UA"/>
        </a:p>
      </dgm:t>
    </dgm:pt>
    <dgm:pt modelId="{F62A50CF-0827-44AA-A8FF-AFF5F2297880}" type="sibTrans" cxnId="{987E53B0-7A08-4E70-8E48-988CE6717449}">
      <dgm:prSet/>
      <dgm:spPr/>
      <dgm:t>
        <a:bodyPr/>
        <a:lstStyle/>
        <a:p>
          <a:endParaRPr lang="uk-UA"/>
        </a:p>
      </dgm:t>
    </dgm:pt>
    <dgm:pt modelId="{FD82C31F-8744-4B6D-AB1D-4FA7D49AB966}" type="pres">
      <dgm:prSet presAssocID="{9A79F92D-69A1-48D7-A9AD-3F21B35536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276D389-60CE-4A20-8DED-2171B679F4CE}" type="pres">
      <dgm:prSet presAssocID="{2770B97A-F40D-4691-A4A0-3EAAC403C7CF}" presName="hierRoot1" presStyleCnt="0">
        <dgm:presLayoutVars>
          <dgm:hierBranch val="init"/>
        </dgm:presLayoutVars>
      </dgm:prSet>
      <dgm:spPr/>
    </dgm:pt>
    <dgm:pt modelId="{78209F7F-C2A6-4A4D-82E4-E4A3A0B08BE3}" type="pres">
      <dgm:prSet presAssocID="{2770B97A-F40D-4691-A4A0-3EAAC403C7CF}" presName="rootComposite1" presStyleCnt="0"/>
      <dgm:spPr/>
    </dgm:pt>
    <dgm:pt modelId="{A6747052-C74C-43E8-A89C-60BEF71E322A}" type="pres">
      <dgm:prSet presAssocID="{2770B97A-F40D-4691-A4A0-3EAAC403C7CF}" presName="rootText1" presStyleLbl="node0" presStyleIdx="0" presStyleCnt="1" custScaleY="80406" custLinFactNeighborX="-127" custLinFactNeighborY="-3033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D1BCC90-F265-416F-914A-3D542283C908}" type="pres">
      <dgm:prSet presAssocID="{2770B97A-F40D-4691-A4A0-3EAAC403C7CF}" presName="rootConnector1" presStyleLbl="node1" presStyleIdx="0" presStyleCnt="0"/>
      <dgm:spPr/>
      <dgm:t>
        <a:bodyPr/>
        <a:lstStyle/>
        <a:p>
          <a:endParaRPr lang="uk-UA"/>
        </a:p>
      </dgm:t>
    </dgm:pt>
    <dgm:pt modelId="{AAE0D713-4233-4933-AD46-D4FC6E1869B1}" type="pres">
      <dgm:prSet presAssocID="{2770B97A-F40D-4691-A4A0-3EAAC403C7CF}" presName="hierChild2" presStyleCnt="0"/>
      <dgm:spPr/>
    </dgm:pt>
    <dgm:pt modelId="{1874B5BF-ADC1-4494-916D-7DE70A6F81EA}" type="pres">
      <dgm:prSet presAssocID="{E2AC0D9C-2F71-46E7-A06A-86ABBF3692DB}" presName="Name37" presStyleLbl="parChTrans1D2" presStyleIdx="0" presStyleCnt="3"/>
      <dgm:spPr/>
      <dgm:t>
        <a:bodyPr/>
        <a:lstStyle/>
        <a:p>
          <a:endParaRPr lang="uk-UA"/>
        </a:p>
      </dgm:t>
    </dgm:pt>
    <dgm:pt modelId="{5EEB6733-56DF-44A8-9E5E-FA657EB1376D}" type="pres">
      <dgm:prSet presAssocID="{DD85F0DA-8BD6-4AEB-9A6C-1E4CE19C5184}" presName="hierRoot2" presStyleCnt="0">
        <dgm:presLayoutVars>
          <dgm:hierBranch val="init"/>
        </dgm:presLayoutVars>
      </dgm:prSet>
      <dgm:spPr/>
    </dgm:pt>
    <dgm:pt modelId="{FDABDBCE-2ADD-4203-92AD-54BEF5F2A333}" type="pres">
      <dgm:prSet presAssocID="{DD85F0DA-8BD6-4AEB-9A6C-1E4CE19C5184}" presName="rootComposite" presStyleCnt="0"/>
      <dgm:spPr/>
    </dgm:pt>
    <dgm:pt modelId="{25255C2E-380E-4F1F-BE15-3B92E5E4A2AD}" type="pres">
      <dgm:prSet presAssocID="{DD85F0DA-8BD6-4AEB-9A6C-1E4CE19C518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2BBC080-1290-44F3-BAF9-81FF8C05FFF3}" type="pres">
      <dgm:prSet presAssocID="{DD85F0DA-8BD6-4AEB-9A6C-1E4CE19C5184}" presName="rootConnector" presStyleLbl="node2" presStyleIdx="0" presStyleCnt="3"/>
      <dgm:spPr/>
      <dgm:t>
        <a:bodyPr/>
        <a:lstStyle/>
        <a:p>
          <a:endParaRPr lang="uk-UA"/>
        </a:p>
      </dgm:t>
    </dgm:pt>
    <dgm:pt modelId="{8375FEE5-D255-40B3-9F52-D9901A77C631}" type="pres">
      <dgm:prSet presAssocID="{DD85F0DA-8BD6-4AEB-9A6C-1E4CE19C5184}" presName="hierChild4" presStyleCnt="0"/>
      <dgm:spPr/>
    </dgm:pt>
    <dgm:pt modelId="{DC0A7718-16EF-41E1-AC6C-0EF82CF7DA27}" type="pres">
      <dgm:prSet presAssocID="{DD85F0DA-8BD6-4AEB-9A6C-1E4CE19C5184}" presName="hierChild5" presStyleCnt="0"/>
      <dgm:spPr/>
    </dgm:pt>
    <dgm:pt modelId="{DC049F81-7BAE-42E4-9790-27939AE6FB57}" type="pres">
      <dgm:prSet presAssocID="{A5CD2258-1333-4656-A622-7EC7C2A28DE8}" presName="Name37" presStyleLbl="parChTrans1D2" presStyleIdx="1" presStyleCnt="3"/>
      <dgm:spPr/>
      <dgm:t>
        <a:bodyPr/>
        <a:lstStyle/>
        <a:p>
          <a:endParaRPr lang="uk-UA"/>
        </a:p>
      </dgm:t>
    </dgm:pt>
    <dgm:pt modelId="{5D35AE3A-A465-4DFE-B994-5D9CB6A74B8F}" type="pres">
      <dgm:prSet presAssocID="{4478E2AA-2098-42B9-8E9B-32C49307894C}" presName="hierRoot2" presStyleCnt="0">
        <dgm:presLayoutVars>
          <dgm:hierBranch val="init"/>
        </dgm:presLayoutVars>
      </dgm:prSet>
      <dgm:spPr/>
    </dgm:pt>
    <dgm:pt modelId="{F3086C43-B603-4847-8717-5E3AF5FA60A6}" type="pres">
      <dgm:prSet presAssocID="{4478E2AA-2098-42B9-8E9B-32C49307894C}" presName="rootComposite" presStyleCnt="0"/>
      <dgm:spPr/>
    </dgm:pt>
    <dgm:pt modelId="{20B160DE-54B3-4740-9A17-69FB0F1DC775}" type="pres">
      <dgm:prSet presAssocID="{4478E2AA-2098-42B9-8E9B-32C49307894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844C11C-D0C0-47CA-AA8F-E58FF100B526}" type="pres">
      <dgm:prSet presAssocID="{4478E2AA-2098-42B9-8E9B-32C49307894C}" presName="rootConnector" presStyleLbl="node2" presStyleIdx="1" presStyleCnt="3"/>
      <dgm:spPr/>
      <dgm:t>
        <a:bodyPr/>
        <a:lstStyle/>
        <a:p>
          <a:endParaRPr lang="uk-UA"/>
        </a:p>
      </dgm:t>
    </dgm:pt>
    <dgm:pt modelId="{7F8E9A0B-9504-4136-808B-7BE01CAB17D3}" type="pres">
      <dgm:prSet presAssocID="{4478E2AA-2098-42B9-8E9B-32C49307894C}" presName="hierChild4" presStyleCnt="0"/>
      <dgm:spPr/>
    </dgm:pt>
    <dgm:pt modelId="{0FEBEF92-002C-4706-98C8-1DE2246FF98D}" type="pres">
      <dgm:prSet presAssocID="{4478E2AA-2098-42B9-8E9B-32C49307894C}" presName="hierChild5" presStyleCnt="0"/>
      <dgm:spPr/>
    </dgm:pt>
    <dgm:pt modelId="{3E77D774-E4C5-4BC3-B7DA-085AE5404BA3}" type="pres">
      <dgm:prSet presAssocID="{28711DE1-9B6E-416A-B523-B36AEF83EE78}" presName="Name37" presStyleLbl="parChTrans1D2" presStyleIdx="2" presStyleCnt="3"/>
      <dgm:spPr/>
      <dgm:t>
        <a:bodyPr/>
        <a:lstStyle/>
        <a:p>
          <a:endParaRPr lang="uk-UA"/>
        </a:p>
      </dgm:t>
    </dgm:pt>
    <dgm:pt modelId="{4BAE5E26-AA95-4EFF-8A24-3DB4998E9A59}" type="pres">
      <dgm:prSet presAssocID="{713CBCEB-026A-4122-91E4-FBEC71AAA4D1}" presName="hierRoot2" presStyleCnt="0">
        <dgm:presLayoutVars>
          <dgm:hierBranch val="init"/>
        </dgm:presLayoutVars>
      </dgm:prSet>
      <dgm:spPr/>
    </dgm:pt>
    <dgm:pt modelId="{347E7A91-AD69-4FE7-BE31-6F523A7D64DB}" type="pres">
      <dgm:prSet presAssocID="{713CBCEB-026A-4122-91E4-FBEC71AAA4D1}" presName="rootComposite" presStyleCnt="0"/>
      <dgm:spPr/>
    </dgm:pt>
    <dgm:pt modelId="{847E029D-9F61-402C-A1BA-327AFD0A2A2C}" type="pres">
      <dgm:prSet presAssocID="{713CBCEB-026A-4122-91E4-FBEC71AAA4D1}" presName="rootText" presStyleLbl="node2" presStyleIdx="2" presStyleCnt="3" custLinFactNeighborX="-232" custLinFactNeighborY="5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7A5FB59-1DCD-436F-BC6B-9B45AB86BBAE}" type="pres">
      <dgm:prSet presAssocID="{713CBCEB-026A-4122-91E4-FBEC71AAA4D1}" presName="rootConnector" presStyleLbl="node2" presStyleIdx="2" presStyleCnt="3"/>
      <dgm:spPr/>
      <dgm:t>
        <a:bodyPr/>
        <a:lstStyle/>
        <a:p>
          <a:endParaRPr lang="uk-UA"/>
        </a:p>
      </dgm:t>
    </dgm:pt>
    <dgm:pt modelId="{8099B5B7-94C6-476B-9606-45C10F63A610}" type="pres">
      <dgm:prSet presAssocID="{713CBCEB-026A-4122-91E4-FBEC71AAA4D1}" presName="hierChild4" presStyleCnt="0"/>
      <dgm:spPr/>
    </dgm:pt>
    <dgm:pt modelId="{62C0E12E-11C3-47A7-A09C-7C4CF5879A9B}" type="pres">
      <dgm:prSet presAssocID="{713CBCEB-026A-4122-91E4-FBEC71AAA4D1}" presName="hierChild5" presStyleCnt="0"/>
      <dgm:spPr/>
    </dgm:pt>
    <dgm:pt modelId="{F226DCB6-6799-4D28-8674-4B25125A5726}" type="pres">
      <dgm:prSet presAssocID="{2770B97A-F40D-4691-A4A0-3EAAC403C7CF}" presName="hierChild3" presStyleCnt="0"/>
      <dgm:spPr/>
    </dgm:pt>
  </dgm:ptLst>
  <dgm:cxnLst>
    <dgm:cxn modelId="{888E8D89-1212-4C2E-A589-3EDA97118886}" type="presOf" srcId="{DD85F0DA-8BD6-4AEB-9A6C-1E4CE19C5184}" destId="{25255C2E-380E-4F1F-BE15-3B92E5E4A2AD}" srcOrd="0" destOrd="0" presId="urn:microsoft.com/office/officeart/2005/8/layout/orgChart1"/>
    <dgm:cxn modelId="{54583336-C0FF-4335-A5DA-A2557A2A3B0D}" type="presOf" srcId="{4478E2AA-2098-42B9-8E9B-32C49307894C}" destId="{6844C11C-D0C0-47CA-AA8F-E58FF100B526}" srcOrd="1" destOrd="0" presId="urn:microsoft.com/office/officeart/2005/8/layout/orgChart1"/>
    <dgm:cxn modelId="{987E53B0-7A08-4E70-8E48-988CE6717449}" srcId="{2770B97A-F40D-4691-A4A0-3EAAC403C7CF}" destId="{713CBCEB-026A-4122-91E4-FBEC71AAA4D1}" srcOrd="2" destOrd="0" parTransId="{28711DE1-9B6E-416A-B523-B36AEF83EE78}" sibTransId="{F62A50CF-0827-44AA-A8FF-AFF5F2297880}"/>
    <dgm:cxn modelId="{CD158FAA-A008-4360-B023-C4D8097EC07C}" type="presOf" srcId="{4478E2AA-2098-42B9-8E9B-32C49307894C}" destId="{20B160DE-54B3-4740-9A17-69FB0F1DC775}" srcOrd="0" destOrd="0" presId="urn:microsoft.com/office/officeart/2005/8/layout/orgChart1"/>
    <dgm:cxn modelId="{8D5F5241-5AA6-4241-B95A-FB99F59F4361}" type="presOf" srcId="{2770B97A-F40D-4691-A4A0-3EAAC403C7CF}" destId="{BD1BCC90-F265-416F-914A-3D542283C908}" srcOrd="1" destOrd="0" presId="urn:microsoft.com/office/officeart/2005/8/layout/orgChart1"/>
    <dgm:cxn modelId="{85ED70D4-0724-448C-8FCE-B3EB41F2F63B}" type="presOf" srcId="{9A79F92D-69A1-48D7-A9AD-3F21B3553661}" destId="{FD82C31F-8744-4B6D-AB1D-4FA7D49AB966}" srcOrd="0" destOrd="0" presId="urn:microsoft.com/office/officeart/2005/8/layout/orgChart1"/>
    <dgm:cxn modelId="{5E5097F0-6B14-4AB6-91FF-5B02873704C4}" srcId="{9A79F92D-69A1-48D7-A9AD-3F21B3553661}" destId="{2770B97A-F40D-4691-A4A0-3EAAC403C7CF}" srcOrd="0" destOrd="0" parTransId="{13BC8E7F-F34D-47DC-8FEF-7ABBDE74996B}" sibTransId="{426AEDCB-4894-4F17-9650-1A5C24FC90BE}"/>
    <dgm:cxn modelId="{8C36DEF8-65B9-4899-9520-0B04F1DA7299}" type="presOf" srcId="{713CBCEB-026A-4122-91E4-FBEC71AAA4D1}" destId="{847E029D-9F61-402C-A1BA-327AFD0A2A2C}" srcOrd="0" destOrd="0" presId="urn:microsoft.com/office/officeart/2005/8/layout/orgChart1"/>
    <dgm:cxn modelId="{788D85E0-F8E1-45BE-A38A-422EFD028396}" type="presOf" srcId="{E2AC0D9C-2F71-46E7-A06A-86ABBF3692DB}" destId="{1874B5BF-ADC1-4494-916D-7DE70A6F81EA}" srcOrd="0" destOrd="0" presId="urn:microsoft.com/office/officeart/2005/8/layout/orgChart1"/>
    <dgm:cxn modelId="{0C9E69F8-9600-4568-BE15-4C596284B56A}" type="presOf" srcId="{713CBCEB-026A-4122-91E4-FBEC71AAA4D1}" destId="{87A5FB59-1DCD-436F-BC6B-9B45AB86BBAE}" srcOrd="1" destOrd="0" presId="urn:microsoft.com/office/officeart/2005/8/layout/orgChart1"/>
    <dgm:cxn modelId="{D92ED85B-46C6-4F42-A6A3-4B2FD1D3C9AB}" srcId="{2770B97A-F40D-4691-A4A0-3EAAC403C7CF}" destId="{DD85F0DA-8BD6-4AEB-9A6C-1E4CE19C5184}" srcOrd="0" destOrd="0" parTransId="{E2AC0D9C-2F71-46E7-A06A-86ABBF3692DB}" sibTransId="{4AADCDD2-729D-400E-83A7-377FAEC4423A}"/>
    <dgm:cxn modelId="{CE78EC5C-5C10-4F99-A101-4C96C5DD961D}" type="presOf" srcId="{DD85F0DA-8BD6-4AEB-9A6C-1E4CE19C5184}" destId="{A2BBC080-1290-44F3-BAF9-81FF8C05FFF3}" srcOrd="1" destOrd="0" presId="urn:microsoft.com/office/officeart/2005/8/layout/orgChart1"/>
    <dgm:cxn modelId="{2CBF72D0-A8DE-4ADD-B212-9C9325CE1F53}" type="presOf" srcId="{A5CD2258-1333-4656-A622-7EC7C2A28DE8}" destId="{DC049F81-7BAE-42E4-9790-27939AE6FB57}" srcOrd="0" destOrd="0" presId="urn:microsoft.com/office/officeart/2005/8/layout/orgChart1"/>
    <dgm:cxn modelId="{61DF816F-FBBD-4E45-AB95-1F8A2B2D1478}" srcId="{2770B97A-F40D-4691-A4A0-3EAAC403C7CF}" destId="{4478E2AA-2098-42B9-8E9B-32C49307894C}" srcOrd="1" destOrd="0" parTransId="{A5CD2258-1333-4656-A622-7EC7C2A28DE8}" sibTransId="{E8215D77-A9F9-40E2-8657-0A4F538B9FA7}"/>
    <dgm:cxn modelId="{46ED1283-05F9-4936-B807-98C97B05123E}" type="presOf" srcId="{28711DE1-9B6E-416A-B523-B36AEF83EE78}" destId="{3E77D774-E4C5-4BC3-B7DA-085AE5404BA3}" srcOrd="0" destOrd="0" presId="urn:microsoft.com/office/officeart/2005/8/layout/orgChart1"/>
    <dgm:cxn modelId="{6D0CB6ED-2012-4954-AD8D-ACCC04616F0F}" type="presOf" srcId="{2770B97A-F40D-4691-A4A0-3EAAC403C7CF}" destId="{A6747052-C74C-43E8-A89C-60BEF71E322A}" srcOrd="0" destOrd="0" presId="urn:microsoft.com/office/officeart/2005/8/layout/orgChart1"/>
    <dgm:cxn modelId="{C17E9DE7-2DB7-42B0-B958-A029D3C2D3EA}" type="presParOf" srcId="{FD82C31F-8744-4B6D-AB1D-4FA7D49AB966}" destId="{A276D389-60CE-4A20-8DED-2171B679F4CE}" srcOrd="0" destOrd="0" presId="urn:microsoft.com/office/officeart/2005/8/layout/orgChart1"/>
    <dgm:cxn modelId="{4A214224-D215-42E9-B18D-5AA8BDAE4F99}" type="presParOf" srcId="{A276D389-60CE-4A20-8DED-2171B679F4CE}" destId="{78209F7F-C2A6-4A4D-82E4-E4A3A0B08BE3}" srcOrd="0" destOrd="0" presId="urn:microsoft.com/office/officeart/2005/8/layout/orgChart1"/>
    <dgm:cxn modelId="{0472C6A2-2FDE-4FFC-BC54-B05DAEDE6965}" type="presParOf" srcId="{78209F7F-C2A6-4A4D-82E4-E4A3A0B08BE3}" destId="{A6747052-C74C-43E8-A89C-60BEF71E322A}" srcOrd="0" destOrd="0" presId="urn:microsoft.com/office/officeart/2005/8/layout/orgChart1"/>
    <dgm:cxn modelId="{7A75234D-674F-4A32-8F51-7CF62B7E764B}" type="presParOf" srcId="{78209F7F-C2A6-4A4D-82E4-E4A3A0B08BE3}" destId="{BD1BCC90-F265-416F-914A-3D542283C908}" srcOrd="1" destOrd="0" presId="urn:microsoft.com/office/officeart/2005/8/layout/orgChart1"/>
    <dgm:cxn modelId="{FA1C8DDA-6B39-4EFE-BCB9-E6B0EBA890F3}" type="presParOf" srcId="{A276D389-60CE-4A20-8DED-2171B679F4CE}" destId="{AAE0D713-4233-4933-AD46-D4FC6E1869B1}" srcOrd="1" destOrd="0" presId="urn:microsoft.com/office/officeart/2005/8/layout/orgChart1"/>
    <dgm:cxn modelId="{7A38077E-9765-4F75-A23D-E8EEE3610589}" type="presParOf" srcId="{AAE0D713-4233-4933-AD46-D4FC6E1869B1}" destId="{1874B5BF-ADC1-4494-916D-7DE70A6F81EA}" srcOrd="0" destOrd="0" presId="urn:microsoft.com/office/officeart/2005/8/layout/orgChart1"/>
    <dgm:cxn modelId="{139A24FC-2A9D-41B6-85F1-994FDEA1548C}" type="presParOf" srcId="{AAE0D713-4233-4933-AD46-D4FC6E1869B1}" destId="{5EEB6733-56DF-44A8-9E5E-FA657EB1376D}" srcOrd="1" destOrd="0" presId="urn:microsoft.com/office/officeart/2005/8/layout/orgChart1"/>
    <dgm:cxn modelId="{C8BB97D8-0B32-4EB7-B0EE-11C76D0B4793}" type="presParOf" srcId="{5EEB6733-56DF-44A8-9E5E-FA657EB1376D}" destId="{FDABDBCE-2ADD-4203-92AD-54BEF5F2A333}" srcOrd="0" destOrd="0" presId="urn:microsoft.com/office/officeart/2005/8/layout/orgChart1"/>
    <dgm:cxn modelId="{1896A952-9D52-49D6-9FD4-E6847DB62C67}" type="presParOf" srcId="{FDABDBCE-2ADD-4203-92AD-54BEF5F2A333}" destId="{25255C2E-380E-4F1F-BE15-3B92E5E4A2AD}" srcOrd="0" destOrd="0" presId="urn:microsoft.com/office/officeart/2005/8/layout/orgChart1"/>
    <dgm:cxn modelId="{ECC65AA3-D2DD-4EEF-81D2-64AB25EC842E}" type="presParOf" srcId="{FDABDBCE-2ADD-4203-92AD-54BEF5F2A333}" destId="{A2BBC080-1290-44F3-BAF9-81FF8C05FFF3}" srcOrd="1" destOrd="0" presId="urn:microsoft.com/office/officeart/2005/8/layout/orgChart1"/>
    <dgm:cxn modelId="{3BB74D45-5C22-4763-BDF3-628FB170AE88}" type="presParOf" srcId="{5EEB6733-56DF-44A8-9E5E-FA657EB1376D}" destId="{8375FEE5-D255-40B3-9F52-D9901A77C631}" srcOrd="1" destOrd="0" presId="urn:microsoft.com/office/officeart/2005/8/layout/orgChart1"/>
    <dgm:cxn modelId="{8E443410-9CC6-4DA8-92FF-DAC8C1E4DA5D}" type="presParOf" srcId="{5EEB6733-56DF-44A8-9E5E-FA657EB1376D}" destId="{DC0A7718-16EF-41E1-AC6C-0EF82CF7DA27}" srcOrd="2" destOrd="0" presId="urn:microsoft.com/office/officeart/2005/8/layout/orgChart1"/>
    <dgm:cxn modelId="{01A59C7D-2BD0-422B-AF05-09AA1974AB39}" type="presParOf" srcId="{AAE0D713-4233-4933-AD46-D4FC6E1869B1}" destId="{DC049F81-7BAE-42E4-9790-27939AE6FB57}" srcOrd="2" destOrd="0" presId="urn:microsoft.com/office/officeart/2005/8/layout/orgChart1"/>
    <dgm:cxn modelId="{48E952C0-9273-41B5-9AE8-34232DABA39E}" type="presParOf" srcId="{AAE0D713-4233-4933-AD46-D4FC6E1869B1}" destId="{5D35AE3A-A465-4DFE-B994-5D9CB6A74B8F}" srcOrd="3" destOrd="0" presId="urn:microsoft.com/office/officeart/2005/8/layout/orgChart1"/>
    <dgm:cxn modelId="{A510B8D9-CD29-48C6-9D64-2961FA9A4BF6}" type="presParOf" srcId="{5D35AE3A-A465-4DFE-B994-5D9CB6A74B8F}" destId="{F3086C43-B603-4847-8717-5E3AF5FA60A6}" srcOrd="0" destOrd="0" presId="urn:microsoft.com/office/officeart/2005/8/layout/orgChart1"/>
    <dgm:cxn modelId="{F1718287-F5F0-4F0C-A89D-C91FE904489A}" type="presParOf" srcId="{F3086C43-B603-4847-8717-5E3AF5FA60A6}" destId="{20B160DE-54B3-4740-9A17-69FB0F1DC775}" srcOrd="0" destOrd="0" presId="urn:microsoft.com/office/officeart/2005/8/layout/orgChart1"/>
    <dgm:cxn modelId="{14964C7A-A101-41B4-BD4F-7275D7610846}" type="presParOf" srcId="{F3086C43-B603-4847-8717-5E3AF5FA60A6}" destId="{6844C11C-D0C0-47CA-AA8F-E58FF100B526}" srcOrd="1" destOrd="0" presId="urn:microsoft.com/office/officeart/2005/8/layout/orgChart1"/>
    <dgm:cxn modelId="{4750D9A1-FD3A-4EA9-8A4D-2C7AA6BE9883}" type="presParOf" srcId="{5D35AE3A-A465-4DFE-B994-5D9CB6A74B8F}" destId="{7F8E9A0B-9504-4136-808B-7BE01CAB17D3}" srcOrd="1" destOrd="0" presId="urn:microsoft.com/office/officeart/2005/8/layout/orgChart1"/>
    <dgm:cxn modelId="{D1F9DC5E-9387-4B89-909C-476ADF57A57D}" type="presParOf" srcId="{5D35AE3A-A465-4DFE-B994-5D9CB6A74B8F}" destId="{0FEBEF92-002C-4706-98C8-1DE2246FF98D}" srcOrd="2" destOrd="0" presId="urn:microsoft.com/office/officeart/2005/8/layout/orgChart1"/>
    <dgm:cxn modelId="{03E4A8C8-040F-48DC-BEC3-3438436E318E}" type="presParOf" srcId="{AAE0D713-4233-4933-AD46-D4FC6E1869B1}" destId="{3E77D774-E4C5-4BC3-B7DA-085AE5404BA3}" srcOrd="4" destOrd="0" presId="urn:microsoft.com/office/officeart/2005/8/layout/orgChart1"/>
    <dgm:cxn modelId="{DF06AE06-97C1-45DF-9287-30C2C19D4EC7}" type="presParOf" srcId="{AAE0D713-4233-4933-AD46-D4FC6E1869B1}" destId="{4BAE5E26-AA95-4EFF-8A24-3DB4998E9A59}" srcOrd="5" destOrd="0" presId="urn:microsoft.com/office/officeart/2005/8/layout/orgChart1"/>
    <dgm:cxn modelId="{210D6EBD-2EBF-4C5B-8174-CE1FC4B4ED84}" type="presParOf" srcId="{4BAE5E26-AA95-4EFF-8A24-3DB4998E9A59}" destId="{347E7A91-AD69-4FE7-BE31-6F523A7D64DB}" srcOrd="0" destOrd="0" presId="urn:microsoft.com/office/officeart/2005/8/layout/orgChart1"/>
    <dgm:cxn modelId="{47B1BEFD-8971-4EC7-B0F4-298CC17EAF69}" type="presParOf" srcId="{347E7A91-AD69-4FE7-BE31-6F523A7D64DB}" destId="{847E029D-9F61-402C-A1BA-327AFD0A2A2C}" srcOrd="0" destOrd="0" presId="urn:microsoft.com/office/officeart/2005/8/layout/orgChart1"/>
    <dgm:cxn modelId="{0D76255D-BB03-431D-93EC-6A8D55BD34B2}" type="presParOf" srcId="{347E7A91-AD69-4FE7-BE31-6F523A7D64DB}" destId="{87A5FB59-1DCD-436F-BC6B-9B45AB86BBAE}" srcOrd="1" destOrd="0" presId="urn:microsoft.com/office/officeart/2005/8/layout/orgChart1"/>
    <dgm:cxn modelId="{ADAD76FA-3FEB-4779-982D-6A7F6D2A9552}" type="presParOf" srcId="{4BAE5E26-AA95-4EFF-8A24-3DB4998E9A59}" destId="{8099B5B7-94C6-476B-9606-45C10F63A610}" srcOrd="1" destOrd="0" presId="urn:microsoft.com/office/officeart/2005/8/layout/orgChart1"/>
    <dgm:cxn modelId="{3542862A-53A7-437C-AF82-A203DAFC4508}" type="presParOf" srcId="{4BAE5E26-AA95-4EFF-8A24-3DB4998E9A59}" destId="{62C0E12E-11C3-47A7-A09C-7C4CF5879A9B}" srcOrd="2" destOrd="0" presId="urn:microsoft.com/office/officeart/2005/8/layout/orgChart1"/>
    <dgm:cxn modelId="{926B6547-8027-4CA6-BF0F-AC1BA3CFE5A7}" type="presParOf" srcId="{A276D389-60CE-4A20-8DED-2171B679F4CE}" destId="{F226DCB6-6799-4D28-8674-4B25125A5726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B8E6C-124D-42E3-83E3-BF225B9490E5}" type="doc">
      <dgm:prSet loTypeId="urn:microsoft.com/office/officeart/2005/8/layout/chevron2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uk-UA"/>
        </a:p>
      </dgm:t>
    </dgm:pt>
    <dgm:pt modelId="{10C9E0AD-F09A-4CCF-A7E1-08D656B45958}">
      <dgm:prSet phldrT="[Текст]"/>
      <dgm:spPr/>
      <dgm:t>
        <a:bodyPr/>
        <a:lstStyle/>
        <a:p>
          <a:r>
            <a:rPr lang="uk-UA" dirty="0" smtClean="0"/>
            <a:t>особові власні імена</a:t>
          </a:r>
          <a:endParaRPr lang="uk-UA" dirty="0"/>
        </a:p>
      </dgm:t>
    </dgm:pt>
    <dgm:pt modelId="{BBFCDD26-1FE2-4FD6-A5D5-56B934CD0086}" type="parTrans" cxnId="{07CDABC7-59EA-4836-AD3F-ABCF2914FF2F}">
      <dgm:prSet/>
      <dgm:spPr/>
      <dgm:t>
        <a:bodyPr/>
        <a:lstStyle/>
        <a:p>
          <a:endParaRPr lang="uk-UA"/>
        </a:p>
      </dgm:t>
    </dgm:pt>
    <dgm:pt modelId="{EEE595A1-F3E0-4CE6-9D9E-F3E6798154A7}" type="sibTrans" cxnId="{07CDABC7-59EA-4836-AD3F-ABCF2914FF2F}">
      <dgm:prSet/>
      <dgm:spPr/>
      <dgm:t>
        <a:bodyPr/>
        <a:lstStyle/>
        <a:p>
          <a:endParaRPr lang="uk-UA"/>
        </a:p>
      </dgm:t>
    </dgm:pt>
    <dgm:pt modelId="{152F4C30-2F4B-479B-9E8A-4295EFD65354}">
      <dgm:prSet phldrT="[Текст]"/>
      <dgm:spPr/>
      <dgm:t>
        <a:bodyPr/>
        <a:lstStyle/>
        <a:p>
          <a:r>
            <a:rPr lang="uk-UA" dirty="0" smtClean="0"/>
            <a:t>Андрійчук, Васильченко, Матвійчук, </a:t>
          </a:r>
          <a:r>
            <a:rPr lang="uk-UA" dirty="0" err="1" smtClean="0"/>
            <a:t>Мирончук</a:t>
          </a:r>
          <a:r>
            <a:rPr lang="uk-UA" dirty="0" smtClean="0"/>
            <a:t>, Остапенко, </a:t>
          </a:r>
          <a:r>
            <a:rPr lang="uk-UA" dirty="0" err="1" smtClean="0"/>
            <a:t>Стасюк</a:t>
          </a:r>
          <a:r>
            <a:rPr lang="uk-UA" dirty="0" smtClean="0"/>
            <a:t>, Ярмак… </a:t>
          </a:r>
          <a:endParaRPr lang="uk-UA" dirty="0"/>
        </a:p>
      </dgm:t>
    </dgm:pt>
    <dgm:pt modelId="{FDE9489B-D907-4486-B600-F2D309A312EB}" type="parTrans" cxnId="{7C6A8900-B499-4148-AB80-62155094EFD2}">
      <dgm:prSet/>
      <dgm:spPr/>
      <dgm:t>
        <a:bodyPr/>
        <a:lstStyle/>
        <a:p>
          <a:endParaRPr lang="uk-UA"/>
        </a:p>
      </dgm:t>
    </dgm:pt>
    <dgm:pt modelId="{86BE2ECF-D774-4660-AEC8-663A434B8426}" type="sibTrans" cxnId="{7C6A8900-B499-4148-AB80-62155094EFD2}">
      <dgm:prSet/>
      <dgm:spPr/>
      <dgm:t>
        <a:bodyPr/>
        <a:lstStyle/>
        <a:p>
          <a:endParaRPr lang="uk-UA"/>
        </a:p>
      </dgm:t>
    </dgm:pt>
    <dgm:pt modelId="{54B0EEEA-AB2B-49AF-90C5-B22F20574D76}">
      <dgm:prSet phldrT="[Текст]"/>
      <dgm:spPr/>
      <dgm:t>
        <a:bodyPr/>
        <a:lstStyle/>
        <a:p>
          <a:r>
            <a:rPr lang="uk-UA" dirty="0" smtClean="0"/>
            <a:t>топоніми</a:t>
          </a:r>
          <a:endParaRPr lang="uk-UA" dirty="0"/>
        </a:p>
      </dgm:t>
    </dgm:pt>
    <dgm:pt modelId="{66CAB8DD-4277-4161-BE60-A9B0D276C8D5}" type="parTrans" cxnId="{FD45520E-BD0C-4180-AEF4-95E19872F260}">
      <dgm:prSet/>
      <dgm:spPr/>
      <dgm:t>
        <a:bodyPr/>
        <a:lstStyle/>
        <a:p>
          <a:endParaRPr lang="uk-UA"/>
        </a:p>
      </dgm:t>
    </dgm:pt>
    <dgm:pt modelId="{CA1483DC-1107-40AD-9F22-E719DE5420C9}" type="sibTrans" cxnId="{FD45520E-BD0C-4180-AEF4-95E19872F260}">
      <dgm:prSet/>
      <dgm:spPr/>
      <dgm:t>
        <a:bodyPr/>
        <a:lstStyle/>
        <a:p>
          <a:endParaRPr lang="uk-UA"/>
        </a:p>
      </dgm:t>
    </dgm:pt>
    <dgm:pt modelId="{B8A88E39-E142-4A36-B4D0-142C6A69AE1A}">
      <dgm:prSet phldrT="[Текст]"/>
      <dgm:spPr/>
      <dgm:t>
        <a:bodyPr/>
        <a:lstStyle/>
        <a:p>
          <a:r>
            <a:rPr lang="uk-UA" dirty="0" smtClean="0"/>
            <a:t>Волинець, Грабовський, Журавський, Поліщук…</a:t>
          </a:r>
          <a:endParaRPr lang="uk-UA" dirty="0"/>
        </a:p>
      </dgm:t>
    </dgm:pt>
    <dgm:pt modelId="{B357208A-F559-4DE2-8BEE-9F9891BDEB97}" type="parTrans" cxnId="{4D029744-9FCE-4EA8-AC20-81FFC32C1D15}">
      <dgm:prSet/>
      <dgm:spPr/>
      <dgm:t>
        <a:bodyPr/>
        <a:lstStyle/>
        <a:p>
          <a:endParaRPr lang="uk-UA"/>
        </a:p>
      </dgm:t>
    </dgm:pt>
    <dgm:pt modelId="{AAC84EAC-3F2D-484A-8C71-BAF9B47256AD}" type="sibTrans" cxnId="{4D029744-9FCE-4EA8-AC20-81FFC32C1D15}">
      <dgm:prSet/>
      <dgm:spPr/>
      <dgm:t>
        <a:bodyPr/>
        <a:lstStyle/>
        <a:p>
          <a:endParaRPr lang="uk-UA"/>
        </a:p>
      </dgm:t>
    </dgm:pt>
    <dgm:pt modelId="{3417DF2B-1B44-48B9-9D1D-2885324B2D40}" type="pres">
      <dgm:prSet presAssocID="{11BB8E6C-124D-42E3-83E3-BF225B9490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91460A4-6088-48C2-A092-91976696F28A}" type="pres">
      <dgm:prSet presAssocID="{10C9E0AD-F09A-4CCF-A7E1-08D656B45958}" presName="composite" presStyleCnt="0"/>
      <dgm:spPr/>
    </dgm:pt>
    <dgm:pt modelId="{2AA3B754-3EFD-4B6B-A1EA-2EDDE8EBFCC1}" type="pres">
      <dgm:prSet presAssocID="{10C9E0AD-F09A-4CCF-A7E1-08D656B4595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9391AF-0329-44F5-99E0-042EEAD86C29}" type="pres">
      <dgm:prSet presAssocID="{10C9E0AD-F09A-4CCF-A7E1-08D656B45958}" presName="descendantText" presStyleLbl="alignAcc1" presStyleIdx="0" presStyleCnt="2" custLinFactNeighborX="115" custLinFactNeighborY="-1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462613-BF2C-44C0-8820-B79BD708FCB0}" type="pres">
      <dgm:prSet presAssocID="{EEE595A1-F3E0-4CE6-9D9E-F3E6798154A7}" presName="sp" presStyleCnt="0"/>
      <dgm:spPr/>
    </dgm:pt>
    <dgm:pt modelId="{640A112E-5186-44F3-88E4-9F1D29410DF0}" type="pres">
      <dgm:prSet presAssocID="{54B0EEEA-AB2B-49AF-90C5-B22F20574D76}" presName="composite" presStyleCnt="0"/>
      <dgm:spPr/>
    </dgm:pt>
    <dgm:pt modelId="{E55EAE52-BB53-4314-B78F-679F6CE51CBB}" type="pres">
      <dgm:prSet presAssocID="{54B0EEEA-AB2B-49AF-90C5-B22F20574D7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71D7F6-9A47-4F03-BC70-CDB7CBF8201F}" type="pres">
      <dgm:prSet presAssocID="{54B0EEEA-AB2B-49AF-90C5-B22F20574D7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BD02D63-71AA-458F-ADC3-FA51BCEDB970}" type="presOf" srcId="{54B0EEEA-AB2B-49AF-90C5-B22F20574D76}" destId="{E55EAE52-BB53-4314-B78F-679F6CE51CBB}" srcOrd="0" destOrd="0" presId="urn:microsoft.com/office/officeart/2005/8/layout/chevron2"/>
    <dgm:cxn modelId="{FD45520E-BD0C-4180-AEF4-95E19872F260}" srcId="{11BB8E6C-124D-42E3-83E3-BF225B9490E5}" destId="{54B0EEEA-AB2B-49AF-90C5-B22F20574D76}" srcOrd="1" destOrd="0" parTransId="{66CAB8DD-4277-4161-BE60-A9B0D276C8D5}" sibTransId="{CA1483DC-1107-40AD-9F22-E719DE5420C9}"/>
    <dgm:cxn modelId="{07CDABC7-59EA-4836-AD3F-ABCF2914FF2F}" srcId="{11BB8E6C-124D-42E3-83E3-BF225B9490E5}" destId="{10C9E0AD-F09A-4CCF-A7E1-08D656B45958}" srcOrd="0" destOrd="0" parTransId="{BBFCDD26-1FE2-4FD6-A5D5-56B934CD0086}" sibTransId="{EEE595A1-F3E0-4CE6-9D9E-F3E6798154A7}"/>
    <dgm:cxn modelId="{AE5B0348-877F-4564-8040-349F170B2E15}" type="presOf" srcId="{10C9E0AD-F09A-4CCF-A7E1-08D656B45958}" destId="{2AA3B754-3EFD-4B6B-A1EA-2EDDE8EBFCC1}" srcOrd="0" destOrd="0" presId="urn:microsoft.com/office/officeart/2005/8/layout/chevron2"/>
    <dgm:cxn modelId="{CC35074E-CC29-4F00-ACB2-AB88F5A3676B}" type="presOf" srcId="{152F4C30-2F4B-479B-9E8A-4295EFD65354}" destId="{379391AF-0329-44F5-99E0-042EEAD86C29}" srcOrd="0" destOrd="0" presId="urn:microsoft.com/office/officeart/2005/8/layout/chevron2"/>
    <dgm:cxn modelId="{613C48B6-F8B6-4FBA-8200-FF58D5E4AC4B}" type="presOf" srcId="{B8A88E39-E142-4A36-B4D0-142C6A69AE1A}" destId="{0A71D7F6-9A47-4F03-BC70-CDB7CBF8201F}" srcOrd="0" destOrd="0" presId="urn:microsoft.com/office/officeart/2005/8/layout/chevron2"/>
    <dgm:cxn modelId="{7F9A32FB-3AE5-476E-A447-EEA688A60A39}" type="presOf" srcId="{11BB8E6C-124D-42E3-83E3-BF225B9490E5}" destId="{3417DF2B-1B44-48B9-9D1D-2885324B2D40}" srcOrd="0" destOrd="0" presId="urn:microsoft.com/office/officeart/2005/8/layout/chevron2"/>
    <dgm:cxn modelId="{4D029744-9FCE-4EA8-AC20-81FFC32C1D15}" srcId="{54B0EEEA-AB2B-49AF-90C5-B22F20574D76}" destId="{B8A88E39-E142-4A36-B4D0-142C6A69AE1A}" srcOrd="0" destOrd="0" parTransId="{B357208A-F559-4DE2-8BEE-9F9891BDEB97}" sibTransId="{AAC84EAC-3F2D-484A-8C71-BAF9B47256AD}"/>
    <dgm:cxn modelId="{7C6A8900-B499-4148-AB80-62155094EFD2}" srcId="{10C9E0AD-F09A-4CCF-A7E1-08D656B45958}" destId="{152F4C30-2F4B-479B-9E8A-4295EFD65354}" srcOrd="0" destOrd="0" parTransId="{FDE9489B-D907-4486-B600-F2D309A312EB}" sibTransId="{86BE2ECF-D774-4660-AEC8-663A434B8426}"/>
    <dgm:cxn modelId="{717607DD-A438-4DDE-B6FF-4711DE05DD93}" type="presParOf" srcId="{3417DF2B-1B44-48B9-9D1D-2885324B2D40}" destId="{E91460A4-6088-48C2-A092-91976696F28A}" srcOrd="0" destOrd="0" presId="urn:microsoft.com/office/officeart/2005/8/layout/chevron2"/>
    <dgm:cxn modelId="{CD23F6D3-245F-4074-BBAD-1440DFF74EF4}" type="presParOf" srcId="{E91460A4-6088-48C2-A092-91976696F28A}" destId="{2AA3B754-3EFD-4B6B-A1EA-2EDDE8EBFCC1}" srcOrd="0" destOrd="0" presId="urn:microsoft.com/office/officeart/2005/8/layout/chevron2"/>
    <dgm:cxn modelId="{090B143C-4EE4-4C86-A817-5671C07DDB9C}" type="presParOf" srcId="{E91460A4-6088-48C2-A092-91976696F28A}" destId="{379391AF-0329-44F5-99E0-042EEAD86C29}" srcOrd="1" destOrd="0" presId="urn:microsoft.com/office/officeart/2005/8/layout/chevron2"/>
    <dgm:cxn modelId="{245B09FC-F08F-467F-B280-9B0E5A1680D4}" type="presParOf" srcId="{3417DF2B-1B44-48B9-9D1D-2885324B2D40}" destId="{C4462613-BF2C-44C0-8820-B79BD708FCB0}" srcOrd="1" destOrd="0" presId="urn:microsoft.com/office/officeart/2005/8/layout/chevron2"/>
    <dgm:cxn modelId="{5A539E72-7AF7-44FA-99CC-57AEDBA15C13}" type="presParOf" srcId="{3417DF2B-1B44-48B9-9D1D-2885324B2D40}" destId="{640A112E-5186-44F3-88E4-9F1D29410DF0}" srcOrd="2" destOrd="0" presId="urn:microsoft.com/office/officeart/2005/8/layout/chevron2"/>
    <dgm:cxn modelId="{08A7FE49-8CBC-4025-829A-BEB07ABC636F}" type="presParOf" srcId="{640A112E-5186-44F3-88E4-9F1D29410DF0}" destId="{E55EAE52-BB53-4314-B78F-679F6CE51CBB}" srcOrd="0" destOrd="0" presId="urn:microsoft.com/office/officeart/2005/8/layout/chevron2"/>
    <dgm:cxn modelId="{4F85B292-E908-4DE4-ADBF-6744119BE2E4}" type="presParOf" srcId="{640A112E-5186-44F3-88E4-9F1D29410DF0}" destId="{0A71D7F6-9A47-4F03-BC70-CDB7CBF8201F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0833C-111A-4E46-A6D5-19A5816EC82D}" type="doc">
      <dgm:prSet loTypeId="urn:microsoft.com/office/officeart/2005/8/layout/chevron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8BB99FBB-159C-4CAD-A40B-65EC6AEDBE22}">
      <dgm:prSet phldrT="[Текст]"/>
      <dgm:spPr/>
      <dgm:t>
        <a:bodyPr/>
        <a:lstStyle/>
        <a:p>
          <a:r>
            <a:rPr lang="uk-UA" dirty="0" smtClean="0"/>
            <a:t>роди діяльності</a:t>
          </a:r>
          <a:endParaRPr lang="uk-UA" dirty="0"/>
        </a:p>
      </dgm:t>
    </dgm:pt>
    <dgm:pt modelId="{70F2A4A8-2AEB-4CD7-A13C-63C9AE613A40}" type="parTrans" cxnId="{640B6BA4-EDD9-4994-A6D4-3703082BF033}">
      <dgm:prSet/>
      <dgm:spPr/>
      <dgm:t>
        <a:bodyPr/>
        <a:lstStyle/>
        <a:p>
          <a:endParaRPr lang="uk-UA"/>
        </a:p>
      </dgm:t>
    </dgm:pt>
    <dgm:pt modelId="{9507AE4A-4ACA-4A8B-BA40-9EEDC1F4E416}" type="sibTrans" cxnId="{640B6BA4-EDD9-4994-A6D4-3703082BF033}">
      <dgm:prSet/>
      <dgm:spPr/>
      <dgm:t>
        <a:bodyPr/>
        <a:lstStyle/>
        <a:p>
          <a:endParaRPr lang="uk-UA"/>
        </a:p>
      </dgm:t>
    </dgm:pt>
    <dgm:pt modelId="{7744FB45-BFA8-4D46-A30D-6248F258F7E7}">
      <dgm:prSet phldrT="[Текст]"/>
      <dgm:spPr/>
      <dgm:t>
        <a:bodyPr/>
        <a:lstStyle/>
        <a:p>
          <a:r>
            <a:rPr lang="uk-UA" i="1" dirty="0" smtClean="0"/>
            <a:t>Бондар, Бондаренко, Ковальчук, Колесник, Кравченко, Мельник,  Пасічник, Попов, Шевчук…</a:t>
          </a:r>
          <a:endParaRPr lang="uk-UA" dirty="0"/>
        </a:p>
      </dgm:t>
    </dgm:pt>
    <dgm:pt modelId="{3F67F953-3B55-473E-82F1-2BA930EDD763}" type="parTrans" cxnId="{5CE74851-9C98-4B85-B123-001CAE728885}">
      <dgm:prSet/>
      <dgm:spPr/>
      <dgm:t>
        <a:bodyPr/>
        <a:lstStyle/>
        <a:p>
          <a:endParaRPr lang="uk-UA"/>
        </a:p>
      </dgm:t>
    </dgm:pt>
    <dgm:pt modelId="{3D22BEE3-032F-4A3C-89B9-944547A2FE3C}" type="sibTrans" cxnId="{5CE74851-9C98-4B85-B123-001CAE728885}">
      <dgm:prSet/>
      <dgm:spPr/>
      <dgm:t>
        <a:bodyPr/>
        <a:lstStyle/>
        <a:p>
          <a:endParaRPr lang="uk-UA"/>
        </a:p>
      </dgm:t>
    </dgm:pt>
    <dgm:pt modelId="{7F4A8785-A7A7-433A-A8A3-A292DBFEFC29}">
      <dgm:prSet phldrT="[Текст]"/>
      <dgm:spPr/>
      <dgm:t>
        <a:bodyPr/>
        <a:lstStyle/>
        <a:p>
          <a:r>
            <a:rPr lang="uk-UA" dirty="0" smtClean="0"/>
            <a:t>первісні прізвиська</a:t>
          </a:r>
          <a:endParaRPr lang="uk-UA" dirty="0"/>
        </a:p>
      </dgm:t>
    </dgm:pt>
    <dgm:pt modelId="{55C16C55-DB11-4F8B-8AC0-E8250C683F98}" type="parTrans" cxnId="{1F1B6C2A-E4A5-4BC8-A7E5-D8AE203A8432}">
      <dgm:prSet/>
      <dgm:spPr/>
      <dgm:t>
        <a:bodyPr/>
        <a:lstStyle/>
        <a:p>
          <a:endParaRPr lang="uk-UA"/>
        </a:p>
      </dgm:t>
    </dgm:pt>
    <dgm:pt modelId="{723C57ED-6402-491D-9509-968516958B77}" type="sibTrans" cxnId="{1F1B6C2A-E4A5-4BC8-A7E5-D8AE203A8432}">
      <dgm:prSet/>
      <dgm:spPr/>
      <dgm:t>
        <a:bodyPr/>
        <a:lstStyle/>
        <a:p>
          <a:endParaRPr lang="uk-UA"/>
        </a:p>
      </dgm:t>
    </dgm:pt>
    <dgm:pt modelId="{DC042C6A-85DA-4279-83B1-3BA6DE72A058}">
      <dgm:prSet phldrT="[Текст]"/>
      <dgm:spPr/>
      <dgm:t>
        <a:bodyPr/>
        <a:lstStyle/>
        <a:p>
          <a:r>
            <a:rPr lang="uk-UA" dirty="0" smtClean="0"/>
            <a:t>Безверхий, Білоусов,  Косий, Рудий, </a:t>
          </a:r>
          <a:r>
            <a:rPr lang="uk-UA" dirty="0" err="1" smtClean="0"/>
            <a:t>Сухоруков</a:t>
          </a:r>
          <a:r>
            <a:rPr lang="uk-UA" dirty="0" smtClean="0"/>
            <a:t>, Усатий…</a:t>
          </a:r>
          <a:endParaRPr lang="uk-UA" dirty="0"/>
        </a:p>
      </dgm:t>
    </dgm:pt>
    <dgm:pt modelId="{1B197A7F-1F60-450B-AEE7-41CE3ED044F5}" type="parTrans" cxnId="{F56C6AB3-162B-4D54-938C-B0553C31E4B2}">
      <dgm:prSet/>
      <dgm:spPr/>
      <dgm:t>
        <a:bodyPr/>
        <a:lstStyle/>
        <a:p>
          <a:endParaRPr lang="uk-UA"/>
        </a:p>
      </dgm:t>
    </dgm:pt>
    <dgm:pt modelId="{E7346A3E-A3E3-4847-9127-D703D4F48B4C}" type="sibTrans" cxnId="{F56C6AB3-162B-4D54-938C-B0553C31E4B2}">
      <dgm:prSet/>
      <dgm:spPr/>
      <dgm:t>
        <a:bodyPr/>
        <a:lstStyle/>
        <a:p>
          <a:endParaRPr lang="uk-UA"/>
        </a:p>
      </dgm:t>
    </dgm:pt>
    <dgm:pt modelId="{B21625F1-B21C-46E3-8CE8-85BA4616B39F}" type="pres">
      <dgm:prSet presAssocID="{64E0833C-111A-4E46-A6D5-19A5816EC82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3E7641-4048-448E-9613-7BC78C637D4D}" type="pres">
      <dgm:prSet presAssocID="{8BB99FBB-159C-4CAD-A40B-65EC6AEDBE22}" presName="composite" presStyleCnt="0"/>
      <dgm:spPr/>
    </dgm:pt>
    <dgm:pt modelId="{2C3EFC79-D70F-4FC7-BA7C-7701A79D7E10}" type="pres">
      <dgm:prSet presAssocID="{8BB99FBB-159C-4CAD-A40B-65EC6AEDBE2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4257D0-FB17-40A4-83C1-743740D12922}" type="pres">
      <dgm:prSet presAssocID="{8BB99FBB-159C-4CAD-A40B-65EC6AEDBE2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DE2439-F5FD-46AE-A860-CDBC2B657AF9}" type="pres">
      <dgm:prSet presAssocID="{9507AE4A-4ACA-4A8B-BA40-9EEDC1F4E416}" presName="sp" presStyleCnt="0"/>
      <dgm:spPr/>
    </dgm:pt>
    <dgm:pt modelId="{812B49AE-0B5A-4A4B-8597-A725F9749276}" type="pres">
      <dgm:prSet presAssocID="{7F4A8785-A7A7-433A-A8A3-A292DBFEFC29}" presName="composite" presStyleCnt="0"/>
      <dgm:spPr/>
    </dgm:pt>
    <dgm:pt modelId="{01C18130-A128-4F50-A040-1DBB5EBABBDA}" type="pres">
      <dgm:prSet presAssocID="{7F4A8785-A7A7-433A-A8A3-A292DBFEFC2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2FF33B-30C4-461D-BC06-CE1F6289A1E8}" type="pres">
      <dgm:prSet presAssocID="{7F4A8785-A7A7-433A-A8A3-A292DBFEFC2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E0BFA59-6E11-44B6-A00E-ABF9A66C71AC}" type="presOf" srcId="{64E0833C-111A-4E46-A6D5-19A5816EC82D}" destId="{B21625F1-B21C-46E3-8CE8-85BA4616B39F}" srcOrd="0" destOrd="0" presId="urn:microsoft.com/office/officeart/2005/8/layout/chevron2"/>
    <dgm:cxn modelId="{5CE74851-9C98-4B85-B123-001CAE728885}" srcId="{8BB99FBB-159C-4CAD-A40B-65EC6AEDBE22}" destId="{7744FB45-BFA8-4D46-A30D-6248F258F7E7}" srcOrd="0" destOrd="0" parTransId="{3F67F953-3B55-473E-82F1-2BA930EDD763}" sibTransId="{3D22BEE3-032F-4A3C-89B9-944547A2FE3C}"/>
    <dgm:cxn modelId="{0CAB204A-2978-4CD7-9C0C-B88A4DE7E6A7}" type="presOf" srcId="{7F4A8785-A7A7-433A-A8A3-A292DBFEFC29}" destId="{01C18130-A128-4F50-A040-1DBB5EBABBDA}" srcOrd="0" destOrd="0" presId="urn:microsoft.com/office/officeart/2005/8/layout/chevron2"/>
    <dgm:cxn modelId="{F56C6AB3-162B-4D54-938C-B0553C31E4B2}" srcId="{7F4A8785-A7A7-433A-A8A3-A292DBFEFC29}" destId="{DC042C6A-85DA-4279-83B1-3BA6DE72A058}" srcOrd="0" destOrd="0" parTransId="{1B197A7F-1F60-450B-AEE7-41CE3ED044F5}" sibTransId="{E7346A3E-A3E3-4847-9127-D703D4F48B4C}"/>
    <dgm:cxn modelId="{B5BB2EE2-2F33-4770-94A7-CAAABDF7580C}" type="presOf" srcId="{8BB99FBB-159C-4CAD-A40B-65EC6AEDBE22}" destId="{2C3EFC79-D70F-4FC7-BA7C-7701A79D7E10}" srcOrd="0" destOrd="0" presId="urn:microsoft.com/office/officeart/2005/8/layout/chevron2"/>
    <dgm:cxn modelId="{AD4F979F-0701-46B5-B108-ECF8805410BC}" type="presOf" srcId="{7744FB45-BFA8-4D46-A30D-6248F258F7E7}" destId="{924257D0-FB17-40A4-83C1-743740D12922}" srcOrd="0" destOrd="0" presId="urn:microsoft.com/office/officeart/2005/8/layout/chevron2"/>
    <dgm:cxn modelId="{640B6BA4-EDD9-4994-A6D4-3703082BF033}" srcId="{64E0833C-111A-4E46-A6D5-19A5816EC82D}" destId="{8BB99FBB-159C-4CAD-A40B-65EC6AEDBE22}" srcOrd="0" destOrd="0" parTransId="{70F2A4A8-2AEB-4CD7-A13C-63C9AE613A40}" sibTransId="{9507AE4A-4ACA-4A8B-BA40-9EEDC1F4E416}"/>
    <dgm:cxn modelId="{36CEC9DE-7B0F-4B9B-8489-629DE7270B64}" type="presOf" srcId="{DC042C6A-85DA-4279-83B1-3BA6DE72A058}" destId="{032FF33B-30C4-461D-BC06-CE1F6289A1E8}" srcOrd="0" destOrd="0" presId="urn:microsoft.com/office/officeart/2005/8/layout/chevron2"/>
    <dgm:cxn modelId="{1F1B6C2A-E4A5-4BC8-A7E5-D8AE203A8432}" srcId="{64E0833C-111A-4E46-A6D5-19A5816EC82D}" destId="{7F4A8785-A7A7-433A-A8A3-A292DBFEFC29}" srcOrd="1" destOrd="0" parTransId="{55C16C55-DB11-4F8B-8AC0-E8250C683F98}" sibTransId="{723C57ED-6402-491D-9509-968516958B77}"/>
    <dgm:cxn modelId="{D4F4B098-6EEA-4B41-94C7-9AE2A1DFEA49}" type="presParOf" srcId="{B21625F1-B21C-46E3-8CE8-85BA4616B39F}" destId="{FB3E7641-4048-448E-9613-7BC78C637D4D}" srcOrd="0" destOrd="0" presId="urn:microsoft.com/office/officeart/2005/8/layout/chevron2"/>
    <dgm:cxn modelId="{AB1D8B0B-D30C-4495-8F5F-533285C137E5}" type="presParOf" srcId="{FB3E7641-4048-448E-9613-7BC78C637D4D}" destId="{2C3EFC79-D70F-4FC7-BA7C-7701A79D7E10}" srcOrd="0" destOrd="0" presId="urn:microsoft.com/office/officeart/2005/8/layout/chevron2"/>
    <dgm:cxn modelId="{F258BD53-403B-4512-AEE9-17890D3CA0AD}" type="presParOf" srcId="{FB3E7641-4048-448E-9613-7BC78C637D4D}" destId="{924257D0-FB17-40A4-83C1-743740D12922}" srcOrd="1" destOrd="0" presId="urn:microsoft.com/office/officeart/2005/8/layout/chevron2"/>
    <dgm:cxn modelId="{2253A372-7301-4024-A1C0-D6FD11CC9CB3}" type="presParOf" srcId="{B21625F1-B21C-46E3-8CE8-85BA4616B39F}" destId="{66DE2439-F5FD-46AE-A860-CDBC2B657AF9}" srcOrd="1" destOrd="0" presId="urn:microsoft.com/office/officeart/2005/8/layout/chevron2"/>
    <dgm:cxn modelId="{05D33BF2-EF17-4F14-A20C-4AC3BA5762D2}" type="presParOf" srcId="{B21625F1-B21C-46E3-8CE8-85BA4616B39F}" destId="{812B49AE-0B5A-4A4B-8597-A725F9749276}" srcOrd="2" destOrd="0" presId="urn:microsoft.com/office/officeart/2005/8/layout/chevron2"/>
    <dgm:cxn modelId="{98A067D0-3F03-415F-ADA3-5A4B270E8D56}" type="presParOf" srcId="{812B49AE-0B5A-4A4B-8597-A725F9749276}" destId="{01C18130-A128-4F50-A040-1DBB5EBABBDA}" srcOrd="0" destOrd="0" presId="urn:microsoft.com/office/officeart/2005/8/layout/chevron2"/>
    <dgm:cxn modelId="{C4EDEB79-A7A2-45F9-BAEF-F2F0A75299F8}" type="presParOf" srcId="{812B49AE-0B5A-4A4B-8597-A725F9749276}" destId="{032FF33B-30C4-461D-BC06-CE1F6289A1E8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DAEDB3-10FE-454C-B82A-565C5AB237C9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57AC75DD-842C-4A39-88D5-4955C44F0D4B}">
      <dgm:prSet phldrT="[Текст]"/>
      <dgm:spPr/>
      <dgm:t>
        <a:bodyPr/>
        <a:lstStyle/>
        <a:p>
          <a:r>
            <a:rPr lang="uk-UA" dirty="0" smtClean="0"/>
            <a:t>назви тварин і рослин</a:t>
          </a:r>
          <a:endParaRPr lang="uk-UA" dirty="0"/>
        </a:p>
      </dgm:t>
    </dgm:pt>
    <dgm:pt modelId="{343C1408-C12F-440A-A2D2-BEC3F853DA49}" type="parTrans" cxnId="{5D539264-FD44-419E-AEB3-26A2E1A03A60}">
      <dgm:prSet/>
      <dgm:spPr/>
      <dgm:t>
        <a:bodyPr/>
        <a:lstStyle/>
        <a:p>
          <a:endParaRPr lang="uk-UA"/>
        </a:p>
      </dgm:t>
    </dgm:pt>
    <dgm:pt modelId="{4191DE33-9747-43B1-B7BF-8D8073DFA535}" type="sibTrans" cxnId="{5D539264-FD44-419E-AEB3-26A2E1A03A60}">
      <dgm:prSet/>
      <dgm:spPr/>
      <dgm:t>
        <a:bodyPr/>
        <a:lstStyle/>
        <a:p>
          <a:endParaRPr lang="uk-UA"/>
        </a:p>
      </dgm:t>
    </dgm:pt>
    <dgm:pt modelId="{DADC78B8-8BFB-48E8-BCF1-D15DE4E84935}">
      <dgm:prSet phldrT="[Текст]"/>
      <dgm:spPr/>
      <dgm:t>
        <a:bodyPr/>
        <a:lstStyle/>
        <a:p>
          <a:r>
            <a:rPr lang="uk-UA" dirty="0" smtClean="0"/>
            <a:t>Вербицький, Журавлик, Заєць, </a:t>
          </a:r>
          <a:r>
            <a:rPr lang="uk-UA" dirty="0" err="1" smtClean="0"/>
            <a:t>Лисюк</a:t>
          </a:r>
          <a:r>
            <a:rPr lang="uk-UA" dirty="0" smtClean="0"/>
            <a:t>… </a:t>
          </a:r>
          <a:endParaRPr lang="uk-UA" dirty="0"/>
        </a:p>
      </dgm:t>
    </dgm:pt>
    <dgm:pt modelId="{A8E99125-B4CD-456D-9D05-941A0CEA92FB}" type="parTrans" cxnId="{6A7877F8-3E7F-4434-938C-E910E2CCFF92}">
      <dgm:prSet/>
      <dgm:spPr/>
      <dgm:t>
        <a:bodyPr/>
        <a:lstStyle/>
        <a:p>
          <a:endParaRPr lang="uk-UA"/>
        </a:p>
      </dgm:t>
    </dgm:pt>
    <dgm:pt modelId="{4A1BB57C-4675-4150-B780-0E6213ABAA1A}" type="sibTrans" cxnId="{6A7877F8-3E7F-4434-938C-E910E2CCFF92}">
      <dgm:prSet/>
      <dgm:spPr/>
      <dgm:t>
        <a:bodyPr/>
        <a:lstStyle/>
        <a:p>
          <a:endParaRPr lang="uk-UA"/>
        </a:p>
      </dgm:t>
    </dgm:pt>
    <dgm:pt modelId="{AD6DF551-2885-4BD2-BB38-DA46AD00E97A}">
      <dgm:prSet phldrT="[Текст]"/>
      <dgm:spPr/>
      <dgm:t>
        <a:bodyPr/>
        <a:lstStyle/>
        <a:p>
          <a:r>
            <a:rPr lang="uk-UA" dirty="0" smtClean="0"/>
            <a:t>назви національностей, племен</a:t>
          </a:r>
          <a:endParaRPr lang="uk-UA" dirty="0"/>
        </a:p>
      </dgm:t>
    </dgm:pt>
    <dgm:pt modelId="{4AB8D9E4-57EB-45B4-80BF-E5BA5D664480}" type="parTrans" cxnId="{50975821-7E38-4F32-9BC7-A7CCEDA7801A}">
      <dgm:prSet/>
      <dgm:spPr/>
      <dgm:t>
        <a:bodyPr/>
        <a:lstStyle/>
        <a:p>
          <a:endParaRPr lang="uk-UA"/>
        </a:p>
      </dgm:t>
    </dgm:pt>
    <dgm:pt modelId="{6AE36633-0AE7-4A20-B1A3-DFCBB911BC28}" type="sibTrans" cxnId="{50975821-7E38-4F32-9BC7-A7CCEDA7801A}">
      <dgm:prSet/>
      <dgm:spPr/>
      <dgm:t>
        <a:bodyPr/>
        <a:lstStyle/>
        <a:p>
          <a:endParaRPr lang="uk-UA"/>
        </a:p>
      </dgm:t>
    </dgm:pt>
    <dgm:pt modelId="{45723BA3-B72F-4044-B731-B3897E526FCF}">
      <dgm:prSet phldrT="[Текст]"/>
      <dgm:spPr/>
      <dgm:t>
        <a:bodyPr/>
        <a:lstStyle/>
        <a:p>
          <a:r>
            <a:rPr lang="uk-UA" dirty="0" err="1" smtClean="0"/>
            <a:t>Бойченко</a:t>
          </a:r>
          <a:r>
            <a:rPr lang="uk-UA" dirty="0" smtClean="0"/>
            <a:t>, Литвинчук, Москаль, Поліщук…</a:t>
          </a:r>
          <a:endParaRPr lang="uk-UA" dirty="0"/>
        </a:p>
      </dgm:t>
    </dgm:pt>
    <dgm:pt modelId="{51B80BBC-BBF4-4C8E-9B2E-F90313AE630B}" type="parTrans" cxnId="{9EC1EE9C-1220-4057-B391-75F091DB6D20}">
      <dgm:prSet/>
      <dgm:spPr/>
      <dgm:t>
        <a:bodyPr/>
        <a:lstStyle/>
        <a:p>
          <a:endParaRPr lang="uk-UA"/>
        </a:p>
      </dgm:t>
    </dgm:pt>
    <dgm:pt modelId="{B4FC1B06-2E65-4E18-BC06-C70FC39DC935}" type="sibTrans" cxnId="{9EC1EE9C-1220-4057-B391-75F091DB6D20}">
      <dgm:prSet/>
      <dgm:spPr/>
      <dgm:t>
        <a:bodyPr/>
        <a:lstStyle/>
        <a:p>
          <a:endParaRPr lang="uk-UA"/>
        </a:p>
      </dgm:t>
    </dgm:pt>
    <dgm:pt modelId="{65A80E2E-FEE6-4B40-B960-39431A6F79EB}" type="pres">
      <dgm:prSet presAssocID="{9DDAEDB3-10FE-454C-B82A-565C5AB237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DC1014-5FB1-481F-A9F2-42E67FDE8D2F}" type="pres">
      <dgm:prSet presAssocID="{57AC75DD-842C-4A39-88D5-4955C44F0D4B}" presName="composite" presStyleCnt="0"/>
      <dgm:spPr/>
    </dgm:pt>
    <dgm:pt modelId="{3D17107A-743B-4D03-A9B1-A16952DA195D}" type="pres">
      <dgm:prSet presAssocID="{57AC75DD-842C-4A39-88D5-4955C44F0D4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45C511-0785-4D72-AF2D-4E82DB5E9748}" type="pres">
      <dgm:prSet presAssocID="{57AC75DD-842C-4A39-88D5-4955C44F0D4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940311-C175-4549-93B4-F01672A36F6C}" type="pres">
      <dgm:prSet presAssocID="{4191DE33-9747-43B1-B7BF-8D8073DFA535}" presName="sp" presStyleCnt="0"/>
      <dgm:spPr/>
    </dgm:pt>
    <dgm:pt modelId="{6D6E4EB6-1BC6-4713-8BB8-D42562652EFB}" type="pres">
      <dgm:prSet presAssocID="{AD6DF551-2885-4BD2-BB38-DA46AD00E97A}" presName="composite" presStyleCnt="0"/>
      <dgm:spPr/>
    </dgm:pt>
    <dgm:pt modelId="{6A6AFB2A-951E-4C00-B1B6-0D2163E2790C}" type="pres">
      <dgm:prSet presAssocID="{AD6DF551-2885-4BD2-BB38-DA46AD00E9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D0F5C0-8591-4F15-B476-4750A86A150E}" type="pres">
      <dgm:prSet presAssocID="{AD6DF551-2885-4BD2-BB38-DA46AD00E9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D539264-FD44-419E-AEB3-26A2E1A03A60}" srcId="{9DDAEDB3-10FE-454C-B82A-565C5AB237C9}" destId="{57AC75DD-842C-4A39-88D5-4955C44F0D4B}" srcOrd="0" destOrd="0" parTransId="{343C1408-C12F-440A-A2D2-BEC3F853DA49}" sibTransId="{4191DE33-9747-43B1-B7BF-8D8073DFA535}"/>
    <dgm:cxn modelId="{981F1A31-D444-4F16-A247-D2B7A75A3A39}" type="presOf" srcId="{57AC75DD-842C-4A39-88D5-4955C44F0D4B}" destId="{3D17107A-743B-4D03-A9B1-A16952DA195D}" srcOrd="0" destOrd="0" presId="urn:microsoft.com/office/officeart/2005/8/layout/chevron2"/>
    <dgm:cxn modelId="{129A6905-B877-492E-B376-B8C6B1CBCA0C}" type="presOf" srcId="{9DDAEDB3-10FE-454C-B82A-565C5AB237C9}" destId="{65A80E2E-FEE6-4B40-B960-39431A6F79EB}" srcOrd="0" destOrd="0" presId="urn:microsoft.com/office/officeart/2005/8/layout/chevron2"/>
    <dgm:cxn modelId="{EFA22BB5-D8D3-4786-9635-5DF164886768}" type="presOf" srcId="{AD6DF551-2885-4BD2-BB38-DA46AD00E97A}" destId="{6A6AFB2A-951E-4C00-B1B6-0D2163E2790C}" srcOrd="0" destOrd="0" presId="urn:microsoft.com/office/officeart/2005/8/layout/chevron2"/>
    <dgm:cxn modelId="{7256D99C-495F-4709-AD98-99F7A3258251}" type="presOf" srcId="{DADC78B8-8BFB-48E8-BCF1-D15DE4E84935}" destId="{8045C511-0785-4D72-AF2D-4E82DB5E9748}" srcOrd="0" destOrd="0" presId="urn:microsoft.com/office/officeart/2005/8/layout/chevron2"/>
    <dgm:cxn modelId="{6814D782-F22A-4410-AE6A-464F4F0CEB30}" type="presOf" srcId="{45723BA3-B72F-4044-B731-B3897E526FCF}" destId="{20D0F5C0-8591-4F15-B476-4750A86A150E}" srcOrd="0" destOrd="0" presId="urn:microsoft.com/office/officeart/2005/8/layout/chevron2"/>
    <dgm:cxn modelId="{6A7877F8-3E7F-4434-938C-E910E2CCFF92}" srcId="{57AC75DD-842C-4A39-88D5-4955C44F0D4B}" destId="{DADC78B8-8BFB-48E8-BCF1-D15DE4E84935}" srcOrd="0" destOrd="0" parTransId="{A8E99125-B4CD-456D-9D05-941A0CEA92FB}" sibTransId="{4A1BB57C-4675-4150-B780-0E6213ABAA1A}"/>
    <dgm:cxn modelId="{9EC1EE9C-1220-4057-B391-75F091DB6D20}" srcId="{AD6DF551-2885-4BD2-BB38-DA46AD00E97A}" destId="{45723BA3-B72F-4044-B731-B3897E526FCF}" srcOrd="0" destOrd="0" parTransId="{51B80BBC-BBF4-4C8E-9B2E-F90313AE630B}" sibTransId="{B4FC1B06-2E65-4E18-BC06-C70FC39DC935}"/>
    <dgm:cxn modelId="{50975821-7E38-4F32-9BC7-A7CCEDA7801A}" srcId="{9DDAEDB3-10FE-454C-B82A-565C5AB237C9}" destId="{AD6DF551-2885-4BD2-BB38-DA46AD00E97A}" srcOrd="1" destOrd="0" parTransId="{4AB8D9E4-57EB-45B4-80BF-E5BA5D664480}" sibTransId="{6AE36633-0AE7-4A20-B1A3-DFCBB911BC28}"/>
    <dgm:cxn modelId="{14C75113-F6C4-4473-ABD7-CDD154BBAB2F}" type="presParOf" srcId="{65A80E2E-FEE6-4B40-B960-39431A6F79EB}" destId="{03DC1014-5FB1-481F-A9F2-42E67FDE8D2F}" srcOrd="0" destOrd="0" presId="urn:microsoft.com/office/officeart/2005/8/layout/chevron2"/>
    <dgm:cxn modelId="{FA351B90-851A-4811-B0C0-6C1CE46804D7}" type="presParOf" srcId="{03DC1014-5FB1-481F-A9F2-42E67FDE8D2F}" destId="{3D17107A-743B-4D03-A9B1-A16952DA195D}" srcOrd="0" destOrd="0" presId="urn:microsoft.com/office/officeart/2005/8/layout/chevron2"/>
    <dgm:cxn modelId="{F4F809A6-1999-4865-844A-69C5AFC52D1C}" type="presParOf" srcId="{03DC1014-5FB1-481F-A9F2-42E67FDE8D2F}" destId="{8045C511-0785-4D72-AF2D-4E82DB5E9748}" srcOrd="1" destOrd="0" presId="urn:microsoft.com/office/officeart/2005/8/layout/chevron2"/>
    <dgm:cxn modelId="{D318F87D-1A99-4FFD-9458-F4363F74A4A7}" type="presParOf" srcId="{65A80E2E-FEE6-4B40-B960-39431A6F79EB}" destId="{8D940311-C175-4549-93B4-F01672A36F6C}" srcOrd="1" destOrd="0" presId="urn:microsoft.com/office/officeart/2005/8/layout/chevron2"/>
    <dgm:cxn modelId="{9316271F-08AE-42C5-88B1-DC34CF6500BE}" type="presParOf" srcId="{65A80E2E-FEE6-4B40-B960-39431A6F79EB}" destId="{6D6E4EB6-1BC6-4713-8BB8-D42562652EFB}" srcOrd="2" destOrd="0" presId="urn:microsoft.com/office/officeart/2005/8/layout/chevron2"/>
    <dgm:cxn modelId="{206062D9-DA91-47AE-8B40-33DE6512A0F7}" type="presParOf" srcId="{6D6E4EB6-1BC6-4713-8BB8-D42562652EFB}" destId="{6A6AFB2A-951E-4C00-B1B6-0D2163E2790C}" srcOrd="0" destOrd="0" presId="urn:microsoft.com/office/officeart/2005/8/layout/chevron2"/>
    <dgm:cxn modelId="{6EBB40A1-A8AA-406A-B98C-C39F8D970FAD}" type="presParOf" srcId="{6D6E4EB6-1BC6-4713-8BB8-D42562652EFB}" destId="{20D0F5C0-8591-4F15-B476-4750A86A150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653771-BAD2-4F52-AA05-550290017652}" type="datetimeFigureOut">
              <a:rPr lang="uk-UA" smtClean="0"/>
              <a:pPr/>
              <a:t>22.05.2014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714D99-0406-46B8-A805-230F83B3A82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5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8858312" cy="64294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85918" y="428604"/>
            <a:ext cx="707236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Сучасні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імена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і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прізвища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села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Барашівка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Житомирського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р-ну,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Житомирської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обл.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5072074"/>
            <a:ext cx="3929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Виконала студентка 61 групи</a:t>
            </a:r>
          </a:p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ННІ філології та журналістики</a:t>
            </a:r>
          </a:p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Васильченко Ірина Олексіївна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8" y="857232"/>
          <a:ext cx="8286807" cy="50720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2269"/>
                <a:gridCol w="2762269"/>
                <a:gridCol w="2762269"/>
              </a:tblGrid>
              <a:tr h="507209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accent3"/>
                          </a:solidFill>
                        </a:rPr>
                        <a:t>Олександр</a:t>
                      </a:r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 (гр.) (4)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err="1" smtClean="0">
                          <a:solidFill>
                            <a:schemeClr val="accent3"/>
                          </a:solidFill>
                        </a:rPr>
                        <a:t>Олексій</a:t>
                      </a:r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 (гр.)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Петро (гр.)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err="1" smtClean="0">
                          <a:solidFill>
                            <a:schemeClr val="accent3"/>
                          </a:solidFill>
                        </a:rPr>
                        <a:t>Павло</a:t>
                      </a:r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 (лат.) (3)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Роман (лат)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err="1" smtClean="0">
                          <a:solidFill>
                            <a:schemeClr val="accent3"/>
                          </a:solidFill>
                        </a:rPr>
                        <a:t>Сергій</a:t>
                      </a:r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 (лат.)  (44)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Тарас (гр.)</a:t>
                      </a:r>
                    </a:p>
                    <a:p>
                      <a:endParaRPr lang="ru-RU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b="0" dirty="0" err="1" smtClean="0">
                          <a:solidFill>
                            <a:schemeClr val="accent3"/>
                          </a:solidFill>
                        </a:rPr>
                        <a:t>Юрій</a:t>
                      </a:r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 (гр.) (5)</a:t>
                      </a:r>
                      <a:endParaRPr lang="uk-UA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215238" cy="5715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Твірними основами прізвищ стали</a:t>
            </a:r>
            <a:endParaRPr lang="uk-UA" sz="32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285860"/>
          <a:ext cx="828680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428604"/>
          <a:ext cx="828680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428604"/>
          <a:ext cx="8286808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on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429684" cy="6215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3929066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Comic Sans MS" pitchFamily="66" charset="0"/>
              </a:rPr>
              <a:t>Дякую за увагу!</a:t>
            </a:r>
            <a:endParaRPr lang="uk-UA" sz="6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642918"/>
            <a:ext cx="8183880" cy="350046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3"/>
                </a:solidFill>
              </a:rPr>
              <a:t>Уся сукупність особових імен (індивідуальні імена, </a:t>
            </a:r>
            <a:r>
              <a:rPr lang="uk-UA" dirty="0" err="1" smtClean="0">
                <a:solidFill>
                  <a:schemeClr val="accent3"/>
                </a:solidFill>
              </a:rPr>
              <a:t>імена</a:t>
            </a:r>
            <a:r>
              <a:rPr lang="uk-UA" dirty="0" smtClean="0">
                <a:solidFill>
                  <a:schemeClr val="accent3"/>
                </a:solidFill>
              </a:rPr>
              <a:t> по батькові, прізвища, прізвиська, псевдоніми тощо) називається </a:t>
            </a:r>
            <a:r>
              <a:rPr lang="uk-UA" b="1" dirty="0" smtClean="0">
                <a:solidFill>
                  <a:schemeClr val="accent3"/>
                </a:solidFill>
              </a:rPr>
              <a:t>антропонімією</a:t>
            </a:r>
            <a:r>
              <a:rPr lang="uk-UA" dirty="0" smtClean="0">
                <a:solidFill>
                  <a:schemeClr val="accent3"/>
                </a:solidFill>
              </a:rPr>
              <a:t>.</a:t>
            </a:r>
            <a:endParaRPr lang="uk-U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785794"/>
            <a:ext cx="8183880" cy="271464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3"/>
                </a:solidFill>
              </a:rPr>
              <a:t>Антропоні́міка</a:t>
            </a:r>
            <a:r>
              <a:rPr lang="ru-RU" dirty="0" smtClean="0">
                <a:solidFill>
                  <a:schemeClr val="accent3"/>
                </a:solidFill>
              </a:rPr>
              <a:t> — </a:t>
            </a:r>
            <a:r>
              <a:rPr lang="ru-RU" dirty="0" err="1" smtClean="0">
                <a:solidFill>
                  <a:schemeClr val="accent3"/>
                </a:solidFill>
              </a:rPr>
              <a:t>галузь</a:t>
            </a:r>
            <a:r>
              <a:rPr lang="ru-RU" dirty="0" smtClean="0">
                <a:solidFill>
                  <a:schemeClr val="accent3"/>
                </a:solidFill>
              </a:rPr>
              <a:t> ономастики, </a:t>
            </a:r>
            <a:r>
              <a:rPr lang="ru-RU" dirty="0" err="1" smtClean="0">
                <a:solidFill>
                  <a:schemeClr val="accent3"/>
                </a:solidFill>
              </a:rPr>
              <a:t>що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вивчає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власні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назви</a:t>
            </a:r>
            <a:r>
              <a:rPr lang="ru-RU" dirty="0" smtClean="0">
                <a:solidFill>
                  <a:schemeClr val="accent3"/>
                </a:solidFill>
              </a:rPr>
              <a:t> людей (</a:t>
            </a:r>
            <a:r>
              <a:rPr lang="ru-RU" dirty="0" err="1" smtClean="0">
                <a:solidFill>
                  <a:schemeClr val="accent3"/>
                </a:solidFill>
              </a:rPr>
              <a:t>антропоніми</a:t>
            </a:r>
            <a:r>
              <a:rPr lang="ru-RU" dirty="0" smtClean="0">
                <a:solidFill>
                  <a:schemeClr val="accent3"/>
                </a:solidFill>
              </a:rPr>
              <a:t>).</a:t>
            </a:r>
            <a:endParaRPr lang="uk-U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428604"/>
          <a:ext cx="828680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5715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0" i="1" dirty="0" smtClean="0">
                <a:solidFill>
                  <a:schemeClr val="accent3"/>
                </a:solidFill>
              </a:rPr>
              <a:t>     </a:t>
            </a:r>
            <a:r>
              <a:rPr lang="uk-UA" b="0" i="1" dirty="0" smtClean="0">
                <a:solidFill>
                  <a:schemeClr val="bg1"/>
                </a:solidFill>
              </a:rPr>
              <a:t> Жіночі імена села </a:t>
            </a:r>
            <a:r>
              <a:rPr lang="uk-UA" b="0" i="1" dirty="0" err="1" smtClean="0">
                <a:solidFill>
                  <a:schemeClr val="bg1"/>
                </a:solidFill>
              </a:rPr>
              <a:t>Барашівка</a:t>
            </a:r>
            <a:endParaRPr lang="uk-UA" b="0" i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7" y="1071546"/>
          <a:ext cx="8429685" cy="557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65703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Старослов’янські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Християнські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Сучасні імена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15129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Любов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 (17)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Людмила (14)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Надія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 (3)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Ольга (сканд.) (28)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Світлана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 (слов.)(12)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Таміла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Ярослава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Анастасія (гр.) (5)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Антоніна (</a:t>
                      </a:r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давн.рим</a:t>
                      </a:r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.)(2)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Варвара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Ганна(</a:t>
                      </a:r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давн.євр</a:t>
                      </a:r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.) (25)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Галина (гр.) (36)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Євгена (2)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Євгенія (гр.) (4)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Євдокія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Зінаїда (гр.) (7)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Зофія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Алла (лат) (8)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Аліна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Валентина (лат.) (37)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Вероніка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Вікторія (лат.)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Дар’я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Дарія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Діна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Жанна (</a:t>
                      </a:r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фр</a:t>
                      </a:r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Іванна (</a:t>
                      </a:r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євр</a:t>
                      </a:r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.) (2)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642918"/>
          <a:ext cx="8215371" cy="528351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8457"/>
                <a:gridCol w="2738457"/>
                <a:gridCol w="2738457"/>
              </a:tblGrid>
              <a:tr h="528351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Зофія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Зоя (гр.) (8)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Ірина (гр.) (16)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Катерина (гр.) (14)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Лариса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давньогр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 (1)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Леоніда 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Лідія  (гр.)(6)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Марина  (лат.)(6)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Марія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євр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 (15)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Наталія (лат.) (32)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Ніна (гр.) (29)</a:t>
                      </a:r>
                      <a:endParaRPr lang="uk-UA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Ілона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угор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Інна (лат.)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Леся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Руслана (тюрк.)(2)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Станіслава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Таїса (гр.)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Фаріс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давн.перс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Яніна</a:t>
                      </a:r>
                      <a:endParaRPr lang="uk-UA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642918"/>
          <a:ext cx="8286810" cy="52864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2270"/>
                <a:gridCol w="2762270"/>
                <a:gridCol w="2762270"/>
              </a:tblGrid>
              <a:tr h="5286412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Ніна (гр.) (29)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Оксана (гр.) (17)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Олена (гр.) (44)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Раїса (гр.) (9)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Софія (гр.) (6)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Тамара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давн.євр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 (4)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Тетяна (лат.) (36)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Уляна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Юзефа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Юлія (лат.)(5)</a:t>
                      </a:r>
                      <a:endParaRPr lang="uk-UA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5715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</a:t>
            </a:r>
            <a:r>
              <a:rPr lang="uk-UA" b="0" i="1" dirty="0" smtClean="0">
                <a:solidFill>
                  <a:schemeClr val="bg1"/>
                </a:solidFill>
              </a:rPr>
              <a:t>Чоловічі імена села </a:t>
            </a:r>
            <a:r>
              <a:rPr lang="uk-UA" b="0" i="1" dirty="0" err="1" smtClean="0">
                <a:solidFill>
                  <a:schemeClr val="bg1"/>
                </a:solidFill>
              </a:rPr>
              <a:t>Барашівка</a:t>
            </a:r>
            <a:endParaRPr lang="uk-UA" b="0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142984"/>
          <a:ext cx="8358246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561773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Старослов’янські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Християнські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1"/>
                          </a:solidFill>
                          <a:latin typeface="Comic Sans MS" pitchFamily="66" charset="0"/>
                        </a:rPr>
                        <a:t>Сучасні </a:t>
                      </a:r>
                      <a:endParaRPr lang="uk-UA" sz="2400" dirty="0">
                        <a:solidFill>
                          <a:schemeClr val="accent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389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Борис                ( 2)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Броніслав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Вадим                 (2)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Вацлав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Владіслав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Володимир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        (9)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В’ячеслав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Ігор</a:t>
                      </a:r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Олег (сканд.) (2)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Ярослав (слов.)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Анатолій (гр.)  (16)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Андрій (гр.)   3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Артем (гр.)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Василь (гр.)   2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Віктор (лат.)  11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Віталій (лат.)     (2)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Геннадій (гр.) (2)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Георгій  (гр.)  (3)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err="1" smtClean="0">
                          <a:solidFill>
                            <a:schemeClr val="accent3"/>
                          </a:solidFill>
                        </a:rPr>
                        <a:t>Григор</a:t>
                      </a:r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 (гр.) (2)</a:t>
                      </a:r>
                    </a:p>
                    <a:p>
                      <a:endParaRPr lang="uk-UA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accent3"/>
                          </a:solidFill>
                        </a:rPr>
                        <a:t>Денис (гр.)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Адольф (</a:t>
                      </a:r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нім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Валентин (лат.)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Валерій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 (лат.)(2)</a:t>
                      </a:r>
                    </a:p>
                    <a:p>
                      <a:endParaRPr lang="ru-RU" sz="16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Руслан (</a:t>
                      </a:r>
                      <a:r>
                        <a:rPr lang="ru-RU" sz="1600" dirty="0" err="1" smtClean="0">
                          <a:solidFill>
                            <a:schemeClr val="accent3"/>
                          </a:solidFill>
                        </a:rPr>
                        <a:t>тюрк</a:t>
                      </a:r>
                      <a:r>
                        <a:rPr lang="ru-RU" sz="160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  <a:endParaRPr lang="uk-UA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571480"/>
          <a:ext cx="8286810" cy="53578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2270"/>
                <a:gridCol w="2762270"/>
                <a:gridCol w="2762270"/>
              </a:tblGrid>
              <a:tr h="535785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Дмитро (гр.) (9)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Євгеній (гр.) (4)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Іван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давн.євр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 (2)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Кирило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гр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Костянтин(лат.) (3)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Леонід (гр.)    (2)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Максим (лат.)   (9)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Матвій 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давн.євр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Микола (гр.)   (42)</a:t>
                      </a:r>
                    </a:p>
                    <a:p>
                      <a:endParaRPr lang="uk-UA" sz="1600" b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Михайло(</a:t>
                      </a:r>
                      <a:r>
                        <a:rPr lang="uk-UA" sz="1600" b="0" dirty="0" err="1" smtClean="0">
                          <a:solidFill>
                            <a:schemeClr val="accent3"/>
                          </a:solidFill>
                        </a:rPr>
                        <a:t>давн.євр</a:t>
                      </a:r>
                      <a:r>
                        <a:rPr lang="uk-UA" sz="1600" b="0" dirty="0" smtClean="0">
                          <a:solidFill>
                            <a:schemeClr val="accent3"/>
                          </a:solidFill>
                        </a:rPr>
                        <a:t>.)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</TotalTime>
  <Words>641</Words>
  <Application>Microsoft Office PowerPoint</Application>
  <PresentationFormat>Экран (4:3)</PresentationFormat>
  <Paragraphs>217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Уся сукупність особових імен (індивідуальні імена, імена по батькові, прізвища, прізвиська, псевдоніми тощо) називається антропонімією.</vt:lpstr>
      <vt:lpstr>Антропоні́міка — галузь ономастики, що вивчає власні назви людей (антропоніми).</vt:lpstr>
      <vt:lpstr>Слайд 4</vt:lpstr>
      <vt:lpstr>      Жіночі імена села Барашівка</vt:lpstr>
      <vt:lpstr>Слайд 6</vt:lpstr>
      <vt:lpstr>Слайд 7</vt:lpstr>
      <vt:lpstr>       Чоловічі імена села Барашівка</vt:lpstr>
      <vt:lpstr>Слайд 9</vt:lpstr>
      <vt:lpstr>Слайд 10</vt:lpstr>
      <vt:lpstr>Твірними основами прізвищ стали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 імена і прізвища с. Барашівка Житомирського р-ну, Житомирської обл.</dc:title>
  <dc:creator>NatIra</dc:creator>
  <cp:lastModifiedBy>NatIra</cp:lastModifiedBy>
  <cp:revision>17</cp:revision>
  <dcterms:created xsi:type="dcterms:W3CDTF">2014-05-22T02:51:02Z</dcterms:created>
  <dcterms:modified xsi:type="dcterms:W3CDTF">2014-05-22T05:35:15Z</dcterms:modified>
</cp:coreProperties>
</file>