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04664" y="1052736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</a:rPr>
              <a:t>НЕЙРОЛІНГВІСТИЧНЕ </a:t>
            </a:r>
            <a:br>
              <a:rPr lang="uk-UA" sz="4000" b="1" dirty="0" smtClean="0">
                <a:solidFill>
                  <a:srgbClr val="FFFF00"/>
                </a:solidFill>
              </a:rPr>
            </a:br>
            <a:r>
              <a:rPr lang="uk-UA" sz="4000" b="1" dirty="0" smtClean="0">
                <a:solidFill>
                  <a:srgbClr val="FFFF00"/>
                </a:solidFill>
              </a:rPr>
              <a:t>ПРОГРАМУВАННЯ</a:t>
            </a:r>
            <a:endParaRPr lang="uk-UA" sz="4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643446"/>
            <a:ext cx="6400800" cy="1752600"/>
          </a:xfrm>
        </p:spPr>
        <p:txBody>
          <a:bodyPr/>
          <a:lstStyle/>
          <a:p>
            <a:pPr algn="r"/>
            <a:r>
              <a:rPr lang="uk-UA" dirty="0" smtClean="0"/>
              <a:t>Виконала: студентка 71 групи</a:t>
            </a:r>
          </a:p>
          <a:p>
            <a:pPr algn="r"/>
            <a:r>
              <a:rPr lang="uk-UA" dirty="0" smtClean="0"/>
              <a:t>ННІ філології та журналістики</a:t>
            </a:r>
          </a:p>
          <a:p>
            <a:pPr algn="r"/>
            <a:r>
              <a:rPr lang="uk-UA" dirty="0" smtClean="0"/>
              <a:t>Остапчук Діна Сергіївна</a:t>
            </a:r>
            <a:endParaRPr lang="uk-UA" dirty="0"/>
          </a:p>
        </p:txBody>
      </p:sp>
      <p:pic>
        <p:nvPicPr>
          <p:cNvPr id="5121" name="Picture 1" descr="C:\Users\Администратор\Desktop\малюнки\Neuro-Linguistic-Program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71480"/>
            <a:ext cx="385765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“Структура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магії”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Джон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Гріндер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Річард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Бендлер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Администратор\Desktop\малюнки\bandler_richar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2071702" cy="2714644"/>
          </a:xfrm>
          <a:prstGeom prst="rect">
            <a:avLst/>
          </a:prstGeom>
          <a:noFill/>
        </p:spPr>
      </p:pic>
      <p:pic>
        <p:nvPicPr>
          <p:cNvPr id="18435" name="Picture 3" descr="C:\Users\Администратор\Desktop\малюнки\grinder_bend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56992"/>
            <a:ext cx="1908179" cy="2603503"/>
          </a:xfrm>
          <a:prstGeom prst="rect">
            <a:avLst/>
          </a:prstGeom>
          <a:noFill/>
        </p:spPr>
      </p:pic>
      <p:pic>
        <p:nvPicPr>
          <p:cNvPr id="18436" name="Picture 4" descr="C:\Users\Администратор\Desktop\малюнки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068960"/>
            <a:ext cx="2000264" cy="3500462"/>
          </a:xfrm>
          <a:prstGeom prst="rect">
            <a:avLst/>
          </a:prstGeom>
          <a:noFill/>
        </p:spPr>
      </p:pic>
      <p:pic>
        <p:nvPicPr>
          <p:cNvPr id="18437" name="Picture 5" descr="C:\Users\Администратор\Desktop\малюнки\10089425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844824"/>
            <a:ext cx="18669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6. Етапи психотерапевтичної правильності</a:t>
            </a:r>
            <a:endParaRPr lang="uk-UA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464496" cy="50131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першому етапі необхідно встановити, наскільки </a:t>
            </a:r>
            <a:r>
              <a:rPr lang="uk-UA" sz="3800" i="1" dirty="0" smtClean="0">
                <a:latin typeface="Times New Roman" pitchFamily="18" charset="0"/>
                <a:cs typeface="Times New Roman" pitchFamily="18" charset="0"/>
              </a:rPr>
              <a:t>поверхневі структури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висловлювань клієнта (те, що він говорить) збігаються з </a:t>
            </a:r>
            <a:r>
              <a:rPr lang="uk-UA" sz="3800" i="1" dirty="0" smtClean="0">
                <a:latin typeface="Times New Roman" pitchFamily="18" charset="0"/>
                <a:cs typeface="Times New Roman" pitchFamily="18" charset="0"/>
              </a:rPr>
              <a:t>глибинними структурами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його досвіду.</a:t>
            </a: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        Другий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етап полягає в тому, щоб зрозуміти, як відбувається процес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означування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досвіду у свідомості, яким чином формується його семантика і як саме вона впливає на формування системи особистісних смислів.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Администратор\Desktop\малюнки\nl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0" y="1643050"/>
            <a:ext cx="3810000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Використана 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Бенвеніст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Е. Загальна лінгвістика. - М., 1974.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Бендлер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Гріндер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Рефреймінг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- Воронеж, 1995 ..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Бендлер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Гріндер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Д., Сатир В. Сімейна терапія. - Воронеж, 1993.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Блінов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А.Л. Спілкування. Звуки. Сенс. - М., 2006.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Вітгенштейн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Л. Вибрані праці. - М., 1994.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6. Грязнов А.Ф. Мова і діяльність. - М., 2001.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7. Гуревич А.Я. Історичний синтез і школа "Анналів". - М., 1993. 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Лакан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Ж. Інстанція літери, або доля розуму після Фрейда. - М., 2004.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Ковалевська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 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нейролінгвістичного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програмування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Одеса: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Астропринт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2001. - 344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Ковалевська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Т., Сологуб Г.,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Ставченко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Асоціативний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словник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лексики. - Одеса: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Астропринт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2001. - 114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11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О'Коннор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Дж.,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Сеймор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Дж. Введение в НЛП. - Челябинск: Версия, 1997. - 256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/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vitppt.com.ua/images/3/2112/770/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92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Нейролінгвістичне програмування</a:t>
            </a:r>
          </a:p>
          <a:p>
            <a:pPr>
              <a:buNone/>
            </a:pPr>
            <a:r>
              <a:rPr lang="uk-UA" dirty="0" smtClean="0"/>
              <a:t>2. Історія зародження розвитку НЛП.</a:t>
            </a:r>
          </a:p>
          <a:p>
            <a:pPr>
              <a:buNone/>
            </a:pPr>
            <a:r>
              <a:rPr lang="uk-UA" dirty="0" smtClean="0"/>
              <a:t>3. </a:t>
            </a:r>
            <a:r>
              <a:rPr lang="uk-UA" dirty="0" err="1" smtClean="0"/>
              <a:t>Принципи-</a:t>
            </a:r>
            <a:r>
              <a:rPr lang="uk-UA" dirty="0" smtClean="0"/>
              <a:t> постулати НЛП.</a:t>
            </a:r>
          </a:p>
          <a:p>
            <a:pPr>
              <a:buNone/>
            </a:pPr>
            <a:r>
              <a:rPr lang="uk-UA" dirty="0" smtClean="0"/>
              <a:t>4. Репрезентативна система НЛП.</a:t>
            </a:r>
          </a:p>
          <a:p>
            <a:pPr>
              <a:buNone/>
            </a:pPr>
            <a:r>
              <a:rPr lang="uk-UA" dirty="0" smtClean="0"/>
              <a:t>5. Закономірності НЛП.</a:t>
            </a:r>
          </a:p>
          <a:p>
            <a:pPr>
              <a:buNone/>
            </a:pPr>
            <a:r>
              <a:rPr lang="uk-UA" dirty="0" smtClean="0"/>
              <a:t>6. Етапи психотерапевтичної правильності.</a:t>
            </a:r>
          </a:p>
          <a:p>
            <a:pPr>
              <a:buNone/>
            </a:pPr>
            <a:r>
              <a:rPr lang="uk-UA" dirty="0" smtClean="0"/>
              <a:t>Використана література</a:t>
            </a:r>
            <a:endParaRPr lang="uk-UA" dirty="0"/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1.Нейролінгвістичне </a:t>
            </a:r>
            <a:r>
              <a:rPr lang="uk-UA" dirty="0" err="1" smtClean="0"/>
              <a:t>програмування-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200" dirty="0" smtClean="0"/>
              <a:t>це мистецтво і наука про особисту майстерність.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 один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багатьох</a:t>
            </a:r>
            <a:r>
              <a:rPr lang="ru-RU" sz="2200" dirty="0" smtClean="0"/>
              <a:t> </a:t>
            </a:r>
            <a:r>
              <a:rPr lang="ru-RU" sz="2200" dirty="0" err="1" smtClean="0"/>
              <a:t>способів</a:t>
            </a:r>
            <a:r>
              <a:rPr lang="ru-RU" sz="2200" dirty="0" smtClean="0"/>
              <a:t> </a:t>
            </a:r>
            <a:r>
              <a:rPr lang="ru-RU" sz="2200" dirty="0" err="1" smtClean="0"/>
              <a:t>розуміння</a:t>
            </a:r>
            <a:r>
              <a:rPr lang="ru-RU" sz="2200" dirty="0" smtClean="0"/>
              <a:t> та </a:t>
            </a:r>
            <a:r>
              <a:rPr lang="ru-RU" sz="2200" dirty="0" err="1" smtClean="0"/>
              <a:t>організації</a:t>
            </a:r>
            <a:r>
              <a:rPr lang="ru-RU" sz="2200" dirty="0" smtClean="0"/>
              <a:t> фантастично </a:t>
            </a:r>
            <a:r>
              <a:rPr lang="ru-RU" sz="2200" dirty="0" err="1" smtClean="0"/>
              <a:t>складної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тим</a:t>
            </a:r>
            <a:r>
              <a:rPr lang="ru-RU" sz="2200" dirty="0" smtClean="0"/>
              <a:t> не </a:t>
            </a:r>
            <a:r>
              <a:rPr lang="ru-RU" sz="2200" dirty="0" err="1" smtClean="0"/>
              <a:t>менше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прекрасної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 </a:t>
            </a:r>
            <a:r>
              <a:rPr lang="ru-RU" sz="2200" dirty="0" err="1" smtClean="0"/>
              <a:t>людських</a:t>
            </a:r>
            <a:r>
              <a:rPr lang="ru-RU" sz="2200" dirty="0" smtClean="0"/>
              <a:t> думок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комунікації</a:t>
            </a:r>
            <a:r>
              <a:rPr lang="ru-RU" sz="22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err="1" smtClean="0"/>
              <a:t>це</a:t>
            </a:r>
            <a:r>
              <a:rPr lang="ru-RU" sz="2200" dirty="0" smtClean="0"/>
              <a:t> </a:t>
            </a:r>
            <a:r>
              <a:rPr lang="ru-RU" sz="2200" dirty="0" err="1" smtClean="0"/>
              <a:t>процес</a:t>
            </a:r>
            <a:r>
              <a:rPr lang="ru-RU" sz="2200" dirty="0" smtClean="0"/>
              <a:t> 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унікальних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кожної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людини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усвідомлених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неусвідомлених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типів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поведінки</a:t>
            </a:r>
            <a:r>
              <a:rPr lang="ru-RU" sz="2200" dirty="0" smtClean="0"/>
              <a:t>, </a:t>
            </a:r>
            <a:r>
              <a:rPr lang="ru-RU" sz="2200" dirty="0" err="1" smtClean="0"/>
              <a:t>спрямованих</a:t>
            </a:r>
            <a:r>
              <a:rPr lang="ru-RU" sz="2200" dirty="0" smtClean="0"/>
              <a:t> на те, </a:t>
            </a:r>
            <a:r>
              <a:rPr lang="ru-RU" sz="2200" dirty="0" err="1" smtClean="0"/>
              <a:t>щоб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постійно</a:t>
            </a:r>
            <a:r>
              <a:rPr lang="ru-RU" sz="2200" dirty="0" smtClean="0"/>
              <a:t> </a:t>
            </a:r>
            <a:r>
              <a:rPr lang="ru-RU" sz="2200" dirty="0" err="1" smtClean="0"/>
              <a:t>рухатися</a:t>
            </a:r>
            <a:r>
              <a:rPr lang="ru-RU" sz="2200" dirty="0" smtClean="0"/>
              <a:t> до все </a:t>
            </a:r>
            <a:r>
              <a:rPr lang="ru-RU" sz="2200" dirty="0" err="1" smtClean="0"/>
              <a:t>більшого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розкриття</a:t>
            </a:r>
            <a:r>
              <a:rPr lang="ru-RU" sz="2200" dirty="0" smtClean="0"/>
              <a:t> </a:t>
            </a:r>
            <a:r>
              <a:rPr lang="ru-RU" sz="2200" dirty="0" err="1" smtClean="0"/>
              <a:t>свого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потенціалу</a:t>
            </a:r>
            <a:r>
              <a:rPr lang="ru-RU" sz="2200" dirty="0" smtClean="0"/>
              <a:t>.</a:t>
            </a:r>
            <a:endParaRPr lang="uk-UA" sz="2200" dirty="0" smtClean="0"/>
          </a:p>
          <a:p>
            <a:pPr>
              <a:buFont typeface="Wingdings" pitchFamily="2" charset="2"/>
              <a:buChar char="ü"/>
            </a:pPr>
            <a:endParaRPr lang="uk-UA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uk-UA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3" descr="C:\Users\Администратор\Desktop\малюнки\d93c7995b82db949c3ed20e0c8df2b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143272" cy="218923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6998"/>
            <a:ext cx="90011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Наука –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спосіб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Всесвіту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формальних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концепцій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достовірність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остаточною.</a:t>
            </a:r>
            <a:endParaRPr kumimoji="0" lang="uk-UA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Грегорі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Бейтсон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64305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    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    Дар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мови і впорядкованості мови,  характеризує всі відомі людські спільності ... Він є досконалим засобом вираження і повідомлення у всіх відомих нам народів. З усіх аспектів культури мову, безсумнівно, першим досяг високих форм розвитку, і притаманне йому досконалість є обов'язковою передумовою розвитку культури в цілому . </a:t>
            </a:r>
          </a:p>
          <a:p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Едвард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Сепір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малюнки\Edward_Sap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01008"/>
            <a:ext cx="2857500" cy="310139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2492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HЛП</a:t>
            </a:r>
            <a:r>
              <a:rPr lang="ru-RU" dirty="0" smtClean="0"/>
              <a:t>, </a:t>
            </a:r>
            <a:r>
              <a:rPr lang="ru-RU" dirty="0" err="1" smtClean="0"/>
              <a:t>зване</a:t>
            </a:r>
            <a:r>
              <a:rPr lang="ru-RU" dirty="0" smtClean="0"/>
              <a:t> "</a:t>
            </a:r>
            <a:r>
              <a:rPr lang="ru-RU" dirty="0" err="1" smtClean="0"/>
              <a:t>психотерапією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",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Річардом</a:t>
            </a:r>
            <a:r>
              <a:rPr lang="ru-RU" dirty="0" smtClean="0"/>
              <a:t> </a:t>
            </a:r>
            <a:r>
              <a:rPr lang="ru-RU" dirty="0" err="1" smtClean="0"/>
              <a:t>Бендлером</a:t>
            </a:r>
            <a:r>
              <a:rPr lang="ru-RU" dirty="0" smtClean="0"/>
              <a:t> (математик) </a:t>
            </a:r>
            <a:r>
              <a:rPr lang="ru-RU" dirty="0" err="1" smtClean="0"/>
              <a:t>і</a:t>
            </a:r>
            <a:r>
              <a:rPr lang="ru-RU" dirty="0" smtClean="0"/>
              <a:t> Джоном </a:t>
            </a:r>
            <a:r>
              <a:rPr lang="ru-RU" dirty="0" err="1" smtClean="0"/>
              <a:t>Гріндером</a:t>
            </a:r>
            <a:r>
              <a:rPr lang="ru-RU" dirty="0" smtClean="0"/>
              <a:t> (</a:t>
            </a:r>
            <a:r>
              <a:rPr lang="ru-RU" dirty="0" err="1" smtClean="0"/>
              <a:t>лінгвіст</a:t>
            </a:r>
            <a:r>
              <a:rPr lang="ru-RU" dirty="0" smtClean="0"/>
              <a:t>). 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попередниками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Грегорі</a:t>
            </a:r>
            <a:r>
              <a:rPr lang="ru-RU" dirty="0" smtClean="0"/>
              <a:t> </a:t>
            </a:r>
            <a:r>
              <a:rPr lang="ru-RU" dirty="0" err="1" smtClean="0"/>
              <a:t>Бейтсона</a:t>
            </a:r>
            <a:r>
              <a:rPr lang="ru-RU" dirty="0" smtClean="0"/>
              <a:t>, </a:t>
            </a:r>
            <a:r>
              <a:rPr lang="ru-RU" dirty="0" err="1" smtClean="0"/>
              <a:t>Мілтона</a:t>
            </a:r>
            <a:r>
              <a:rPr lang="ru-RU" dirty="0" smtClean="0"/>
              <a:t> </a:t>
            </a:r>
            <a:r>
              <a:rPr lang="ru-RU" dirty="0" err="1" smtClean="0"/>
              <a:t>Еріксона</a:t>
            </a:r>
            <a:r>
              <a:rPr lang="ru-RU" dirty="0" smtClean="0"/>
              <a:t>,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нейропсихологів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9458" name="Picture 2" descr="C:\Users\Администратор\Desktop\малюнк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07707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3.ПРИНЦИПИ-ПОСТУЛАТИ  НЛП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16288" cy="504055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Ваше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вас.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Досвід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свою структуру.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одна </a:t>
            </a:r>
            <a:r>
              <a:rPr lang="ru-RU" sz="2000" u="sng" dirty="0" err="1" smtClean="0"/>
              <a:t>людина</a:t>
            </a:r>
            <a:r>
              <a:rPr lang="ru-RU" sz="2000" dirty="0" smtClean="0"/>
              <a:t> 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щось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Люди </a:t>
            </a:r>
            <a:r>
              <a:rPr lang="ru-RU" sz="2000" dirty="0" err="1" smtClean="0"/>
              <a:t>володіють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їм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потенціалом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Розум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u="sng" dirty="0" err="1" smtClean="0"/>
              <a:t>тіло</a:t>
            </a:r>
            <a:r>
              <a:rPr lang="ru-RU" sz="2000" dirty="0" smtClean="0"/>
              <a:t> -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тієї</a:t>
            </a:r>
            <a:r>
              <a:rPr lang="ru-RU" sz="2000" dirty="0" smtClean="0"/>
              <a:t> ж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Неможливо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спілкуватися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Люди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роблять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кращий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наявних</a:t>
            </a:r>
            <a:r>
              <a:rPr lang="ru-RU" sz="2000" dirty="0" smtClean="0"/>
              <a:t> у них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вам не </a:t>
            </a:r>
            <a:r>
              <a:rPr lang="ru-RU" sz="2000" dirty="0" err="1" smtClean="0"/>
              <a:t>вдається</a:t>
            </a:r>
            <a:r>
              <a:rPr lang="ru-RU" sz="2000" dirty="0" smtClean="0"/>
              <a:t>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робите</a:t>
            </a:r>
            <a:r>
              <a:rPr lang="ru-RU" sz="2000" dirty="0" smtClean="0"/>
              <a:t>, </a:t>
            </a:r>
            <a:r>
              <a:rPr lang="ru-RU" sz="2000" dirty="0" err="1" smtClean="0"/>
              <a:t>зробіть</a:t>
            </a:r>
            <a:r>
              <a:rPr lang="ru-RU" sz="2000" dirty="0" smtClean="0"/>
              <a:t> </a:t>
            </a:r>
            <a:r>
              <a:rPr lang="ru-RU" sz="2000" dirty="0" err="1" smtClean="0"/>
              <a:t>що-небудь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інше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endParaRPr lang="uk-UA" sz="2000" dirty="0"/>
          </a:p>
        </p:txBody>
      </p:sp>
      <p:pic>
        <p:nvPicPr>
          <p:cNvPr id="20483" name="Picture 3" descr="C:\Users\Администратор\Desktop\малюнки\3437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1542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звану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НЛП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репрезентативною системою.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себе;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стороннього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спостерігача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uk-UA" b="1" dirty="0" smtClean="0"/>
              <a:t> Мова тіла не може брехати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23528" y="1628800"/>
            <a:ext cx="4536504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дивляться вгору і вліво - зорове сприйняття. 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дивляться вгору і вправо - зорове конструювання. 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спрямовані прямо вперед, погляд не сфокусований - зоровий процес.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спрямовані в бік вліво - слухове спогад. 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дивляться в бік і вправо - слухове конструювання. 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опущені вниз і вліво - внутрішній діалог. 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 опущені вниз і вправо - відчуття і емоції. 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Администратор\Desktop\малюнки\zagruzhennoe_58-320x25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500462" cy="2214578"/>
          </a:xfrm>
          <a:prstGeom prst="rect">
            <a:avLst/>
          </a:prstGeom>
          <a:noFill/>
        </p:spPr>
      </p:pic>
      <p:pic>
        <p:nvPicPr>
          <p:cNvPr id="21507" name="Picture 3" descr="C:\Users\Администратор\Desktop\малюнки\image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071942"/>
            <a:ext cx="3357586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5.Закономірності НЛП</a:t>
            </a:r>
            <a:endParaRPr lang="uk-UA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244280" cy="4824536"/>
          </a:xfrm>
        </p:spPr>
        <p:txBody>
          <a:bodyPr>
            <a:normAutofit fontScale="77500" lnSpcReduction="20000"/>
          </a:bodyPr>
          <a:lstStyle/>
          <a:p>
            <a:r>
              <a:rPr lang="uk-UA" sz="4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номінації</a:t>
            </a:r>
            <a:r>
              <a:rPr lang="uk-UA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(називання об'єктів реальності);</a:t>
            </a:r>
          </a:p>
          <a:p>
            <a:r>
              <a:rPr lang="uk-UA" sz="4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семантики</a:t>
            </a:r>
            <a:r>
              <a:rPr lang="uk-UA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(організації значень);</a:t>
            </a:r>
          </a:p>
          <a:p>
            <a:r>
              <a:rPr lang="uk-UA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дейксису</a:t>
            </a:r>
            <a:r>
              <a:rPr lang="uk-UA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(вказівки ролей учасників мовної ситуації</a:t>
            </a:r>
            <a:r>
              <a:rPr lang="uk-UA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uk-UA" sz="4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400" dirty="0"/>
          </a:p>
        </p:txBody>
      </p:sp>
      <p:pic>
        <p:nvPicPr>
          <p:cNvPr id="23554" name="Picture 2" descr="C:\Users\Администратор\Desktop\малюнки\67104140_1290794043_yogainsphere-300x2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14488"/>
            <a:ext cx="4000528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354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НЕЙРОЛІНГВІСТИЧНЕ  ПРОГРАМУВАННЯ</vt:lpstr>
      <vt:lpstr>ПЛАН</vt:lpstr>
      <vt:lpstr>1.Нейролінгвістичне програмування-</vt:lpstr>
      <vt:lpstr>Слайд 4</vt:lpstr>
      <vt:lpstr>Слайд 5</vt:lpstr>
      <vt:lpstr>3.ПРИНЦИПИ-ПОСТУЛАТИ  НЛП</vt:lpstr>
      <vt:lpstr>4. Вплив на себе або на іншу людину відбувається тільки через його систему сприйняття, звану в НЛП репрезентативною системою.  Сприйняття ситуації з 4 позицій:</vt:lpstr>
      <vt:lpstr> Мова тіла не може брехати</vt:lpstr>
      <vt:lpstr>5.Закономірності НЛП</vt:lpstr>
      <vt:lpstr>“Структура магії” Джон Гріндер і Річард Бендлер </vt:lpstr>
      <vt:lpstr>6. Етапи психотерапевтичної правильності</vt:lpstr>
      <vt:lpstr>Використана література: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НЕЙРОЛІНГВІСТИЧНЕ ПРОГРАМУВАННЯ</dc:title>
  <dc:creator>Администратор</dc:creator>
  <cp:lastModifiedBy>Aspire</cp:lastModifiedBy>
  <cp:revision>22</cp:revision>
  <dcterms:created xsi:type="dcterms:W3CDTF">2015-05-25T13:31:49Z</dcterms:created>
  <dcterms:modified xsi:type="dcterms:W3CDTF">2015-05-25T17:31:45Z</dcterms:modified>
</cp:coreProperties>
</file>