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60" r:id="rId5"/>
    <p:sldId id="258" r:id="rId6"/>
    <p:sldId id="259" r:id="rId7"/>
    <p:sldId id="261" r:id="rId8"/>
    <p:sldId id="262" r:id="rId9"/>
    <p:sldId id="274" r:id="rId10"/>
    <p:sldId id="275" r:id="rId11"/>
    <p:sldId id="263" r:id="rId12"/>
    <p:sldId id="264" r:id="rId13"/>
    <p:sldId id="265" r:id="rId14"/>
    <p:sldId id="276" r:id="rId15"/>
    <p:sldId id="279" r:id="rId16"/>
    <p:sldId id="266" r:id="rId17"/>
    <p:sldId id="267" r:id="rId18"/>
    <p:sldId id="268" r:id="rId19"/>
    <p:sldId id="269" r:id="rId20"/>
    <p:sldId id="270" r:id="rId21"/>
    <p:sldId id="271" r:id="rId22"/>
    <p:sldId id="278"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74" y="3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C9E2E4-357A-49A6-9025-29B57933E6D5}" type="doc">
      <dgm:prSet loTypeId="urn:microsoft.com/office/officeart/2005/8/layout/default#1" loCatId="list" qsTypeId="urn:microsoft.com/office/officeart/2005/8/quickstyle/simple1" qsCatId="simple" csTypeId="urn:microsoft.com/office/officeart/2005/8/colors/colorful1#1" csCatId="colorful" phldr="1"/>
      <dgm:spPr/>
      <dgm:t>
        <a:bodyPr/>
        <a:lstStyle/>
        <a:p>
          <a:endParaRPr lang="ru-RU"/>
        </a:p>
      </dgm:t>
    </dgm:pt>
    <dgm:pt modelId="{6A7C2741-EA66-410B-8B57-90099CC83BE2}">
      <dgm:prSet phldrT="[Текст]"/>
      <dgm:spPr/>
      <dgm:t>
        <a:bodyPr/>
        <a:lstStyle/>
        <a:p>
          <a:r>
            <a:rPr lang="ru-RU" dirty="0" smtClean="0"/>
            <a:t>Соответствие данного явления структуре языка.</a:t>
          </a:r>
          <a:endParaRPr lang="ru-RU" dirty="0"/>
        </a:p>
      </dgm:t>
    </dgm:pt>
    <dgm:pt modelId="{63C55D8D-94B1-4C5F-B93E-4855F52835EE}" type="parTrans" cxnId="{E6AE836D-FFA8-4105-A78F-BF56F4091C17}">
      <dgm:prSet/>
      <dgm:spPr/>
      <dgm:t>
        <a:bodyPr/>
        <a:lstStyle/>
        <a:p>
          <a:endParaRPr lang="ru-RU"/>
        </a:p>
      </dgm:t>
    </dgm:pt>
    <dgm:pt modelId="{F3029608-1819-45AC-BFBD-9C7871CE55AC}" type="sibTrans" cxnId="{E6AE836D-FFA8-4105-A78F-BF56F4091C17}">
      <dgm:prSet/>
      <dgm:spPr/>
      <dgm:t>
        <a:bodyPr/>
        <a:lstStyle/>
        <a:p>
          <a:endParaRPr lang="ru-RU"/>
        </a:p>
      </dgm:t>
    </dgm:pt>
    <dgm:pt modelId="{FE8530D9-9767-4609-A1F5-4A2AC074686C}">
      <dgm:prSet phldrT="[Текст]"/>
      <dgm:spPr/>
      <dgm:t>
        <a:bodyPr/>
        <a:lstStyle/>
        <a:p>
          <a:r>
            <a:rPr lang="ru-RU" dirty="0" smtClean="0"/>
            <a:t>Массовая и регулярная воспроизводимость данного явления в процессе коммуникации.</a:t>
          </a:r>
          <a:endParaRPr lang="ru-RU" dirty="0"/>
        </a:p>
      </dgm:t>
    </dgm:pt>
    <dgm:pt modelId="{12B48259-5196-4B30-87C6-A80AD286E15F}" type="parTrans" cxnId="{AB509766-210B-4501-9765-8C947A633971}">
      <dgm:prSet/>
      <dgm:spPr/>
      <dgm:t>
        <a:bodyPr/>
        <a:lstStyle/>
        <a:p>
          <a:endParaRPr lang="ru-RU"/>
        </a:p>
      </dgm:t>
    </dgm:pt>
    <dgm:pt modelId="{08B9D4A1-1771-40EC-971B-6DEB3AA4950B}" type="sibTrans" cxnId="{AB509766-210B-4501-9765-8C947A633971}">
      <dgm:prSet/>
      <dgm:spPr/>
      <dgm:t>
        <a:bodyPr/>
        <a:lstStyle/>
        <a:p>
          <a:endParaRPr lang="ru-RU"/>
        </a:p>
      </dgm:t>
    </dgm:pt>
    <dgm:pt modelId="{9E51C85C-3E1C-4899-A1F3-EC552F4951D8}">
      <dgm:prSet phldrT="[Текст]"/>
      <dgm:spPr/>
      <dgm:t>
        <a:bodyPr/>
        <a:lstStyle/>
        <a:p>
          <a:r>
            <a:rPr lang="ru-RU" dirty="0" smtClean="0"/>
            <a:t>Общественное одобрение и признание данного явления нормативным.</a:t>
          </a:r>
          <a:endParaRPr lang="ru-RU" dirty="0"/>
        </a:p>
      </dgm:t>
    </dgm:pt>
    <dgm:pt modelId="{A093CC6F-65F3-453F-830E-CF38E6877949}" type="parTrans" cxnId="{C6B56DBA-E909-4561-8E7E-2DB5191B9231}">
      <dgm:prSet/>
      <dgm:spPr/>
      <dgm:t>
        <a:bodyPr/>
        <a:lstStyle/>
        <a:p>
          <a:endParaRPr lang="ru-RU"/>
        </a:p>
      </dgm:t>
    </dgm:pt>
    <dgm:pt modelId="{81B12BD8-B31A-4FF2-A4F3-25FF9E0F972E}" type="sibTrans" cxnId="{C6B56DBA-E909-4561-8E7E-2DB5191B9231}">
      <dgm:prSet/>
      <dgm:spPr/>
      <dgm:t>
        <a:bodyPr/>
        <a:lstStyle/>
        <a:p>
          <a:endParaRPr lang="ru-RU"/>
        </a:p>
      </dgm:t>
    </dgm:pt>
    <dgm:pt modelId="{8115478B-4623-4615-B9AD-C15F0C391FD8}" type="pres">
      <dgm:prSet presAssocID="{07C9E2E4-357A-49A6-9025-29B57933E6D5}" presName="diagram" presStyleCnt="0">
        <dgm:presLayoutVars>
          <dgm:dir/>
          <dgm:resizeHandles val="exact"/>
        </dgm:presLayoutVars>
      </dgm:prSet>
      <dgm:spPr/>
      <dgm:t>
        <a:bodyPr/>
        <a:lstStyle/>
        <a:p>
          <a:endParaRPr lang="ru-RU"/>
        </a:p>
      </dgm:t>
    </dgm:pt>
    <dgm:pt modelId="{28B8F02F-3D14-4BB5-AA5B-ABF56B1C6106}" type="pres">
      <dgm:prSet presAssocID="{6A7C2741-EA66-410B-8B57-90099CC83BE2}" presName="node" presStyleLbl="node1" presStyleIdx="0" presStyleCnt="3">
        <dgm:presLayoutVars>
          <dgm:bulletEnabled val="1"/>
        </dgm:presLayoutVars>
      </dgm:prSet>
      <dgm:spPr/>
      <dgm:t>
        <a:bodyPr/>
        <a:lstStyle/>
        <a:p>
          <a:endParaRPr lang="ru-RU"/>
        </a:p>
      </dgm:t>
    </dgm:pt>
    <dgm:pt modelId="{3CC2F900-0A00-45A6-9002-A85D41B937A6}" type="pres">
      <dgm:prSet presAssocID="{F3029608-1819-45AC-BFBD-9C7871CE55AC}" presName="sibTrans" presStyleCnt="0"/>
      <dgm:spPr/>
    </dgm:pt>
    <dgm:pt modelId="{AD40B134-09AB-4296-96A1-65CB184CEBAC}" type="pres">
      <dgm:prSet presAssocID="{FE8530D9-9767-4609-A1F5-4A2AC074686C}" presName="node" presStyleLbl="node1" presStyleIdx="1" presStyleCnt="3">
        <dgm:presLayoutVars>
          <dgm:bulletEnabled val="1"/>
        </dgm:presLayoutVars>
      </dgm:prSet>
      <dgm:spPr/>
      <dgm:t>
        <a:bodyPr/>
        <a:lstStyle/>
        <a:p>
          <a:endParaRPr lang="ru-RU"/>
        </a:p>
      </dgm:t>
    </dgm:pt>
    <dgm:pt modelId="{631A45D2-D4F2-44B7-877B-225AA9EC93D1}" type="pres">
      <dgm:prSet presAssocID="{08B9D4A1-1771-40EC-971B-6DEB3AA4950B}" presName="sibTrans" presStyleCnt="0"/>
      <dgm:spPr/>
    </dgm:pt>
    <dgm:pt modelId="{9318E6D1-D6E4-45C5-B707-C5FF8C378C1C}" type="pres">
      <dgm:prSet presAssocID="{9E51C85C-3E1C-4899-A1F3-EC552F4951D8}" presName="node" presStyleLbl="node1" presStyleIdx="2" presStyleCnt="3">
        <dgm:presLayoutVars>
          <dgm:bulletEnabled val="1"/>
        </dgm:presLayoutVars>
      </dgm:prSet>
      <dgm:spPr/>
      <dgm:t>
        <a:bodyPr/>
        <a:lstStyle/>
        <a:p>
          <a:endParaRPr lang="ru-RU"/>
        </a:p>
      </dgm:t>
    </dgm:pt>
  </dgm:ptLst>
  <dgm:cxnLst>
    <dgm:cxn modelId="{2C994778-8E9D-4A82-94ED-C71A9D2FBB5E}" type="presOf" srcId="{FE8530D9-9767-4609-A1F5-4A2AC074686C}" destId="{AD40B134-09AB-4296-96A1-65CB184CEBAC}" srcOrd="0" destOrd="0" presId="urn:microsoft.com/office/officeart/2005/8/layout/default#1"/>
    <dgm:cxn modelId="{C6B56DBA-E909-4561-8E7E-2DB5191B9231}" srcId="{07C9E2E4-357A-49A6-9025-29B57933E6D5}" destId="{9E51C85C-3E1C-4899-A1F3-EC552F4951D8}" srcOrd="2" destOrd="0" parTransId="{A093CC6F-65F3-453F-830E-CF38E6877949}" sibTransId="{81B12BD8-B31A-4FF2-A4F3-25FF9E0F972E}"/>
    <dgm:cxn modelId="{AB509766-210B-4501-9765-8C947A633971}" srcId="{07C9E2E4-357A-49A6-9025-29B57933E6D5}" destId="{FE8530D9-9767-4609-A1F5-4A2AC074686C}" srcOrd="1" destOrd="0" parTransId="{12B48259-5196-4B30-87C6-A80AD286E15F}" sibTransId="{08B9D4A1-1771-40EC-971B-6DEB3AA4950B}"/>
    <dgm:cxn modelId="{5A065A70-096E-40CC-8D4F-2B597F97DA24}" type="presOf" srcId="{6A7C2741-EA66-410B-8B57-90099CC83BE2}" destId="{28B8F02F-3D14-4BB5-AA5B-ABF56B1C6106}" srcOrd="0" destOrd="0" presId="urn:microsoft.com/office/officeart/2005/8/layout/default#1"/>
    <dgm:cxn modelId="{7A544865-E437-4A85-972B-510194C632A1}" type="presOf" srcId="{9E51C85C-3E1C-4899-A1F3-EC552F4951D8}" destId="{9318E6D1-D6E4-45C5-B707-C5FF8C378C1C}" srcOrd="0" destOrd="0" presId="urn:microsoft.com/office/officeart/2005/8/layout/default#1"/>
    <dgm:cxn modelId="{E6AE836D-FFA8-4105-A78F-BF56F4091C17}" srcId="{07C9E2E4-357A-49A6-9025-29B57933E6D5}" destId="{6A7C2741-EA66-410B-8B57-90099CC83BE2}" srcOrd="0" destOrd="0" parTransId="{63C55D8D-94B1-4C5F-B93E-4855F52835EE}" sibTransId="{F3029608-1819-45AC-BFBD-9C7871CE55AC}"/>
    <dgm:cxn modelId="{23E7543B-3961-43E8-A6FB-6CB3E0E6D9D2}" type="presOf" srcId="{07C9E2E4-357A-49A6-9025-29B57933E6D5}" destId="{8115478B-4623-4615-B9AD-C15F0C391FD8}" srcOrd="0" destOrd="0" presId="urn:microsoft.com/office/officeart/2005/8/layout/default#1"/>
    <dgm:cxn modelId="{2BCD5C97-8F0A-4AC9-9FDC-E179BBE92AAC}" type="presParOf" srcId="{8115478B-4623-4615-B9AD-C15F0C391FD8}" destId="{28B8F02F-3D14-4BB5-AA5B-ABF56B1C6106}" srcOrd="0" destOrd="0" presId="urn:microsoft.com/office/officeart/2005/8/layout/default#1"/>
    <dgm:cxn modelId="{391C2158-4114-471B-ACB7-F91365AD1AA4}" type="presParOf" srcId="{8115478B-4623-4615-B9AD-C15F0C391FD8}" destId="{3CC2F900-0A00-45A6-9002-A85D41B937A6}" srcOrd="1" destOrd="0" presId="urn:microsoft.com/office/officeart/2005/8/layout/default#1"/>
    <dgm:cxn modelId="{A4447A87-35E9-4E40-A331-D4A24F4464C0}" type="presParOf" srcId="{8115478B-4623-4615-B9AD-C15F0C391FD8}" destId="{AD40B134-09AB-4296-96A1-65CB184CEBAC}" srcOrd="2" destOrd="0" presId="urn:microsoft.com/office/officeart/2005/8/layout/default#1"/>
    <dgm:cxn modelId="{52A10721-24E4-476A-BE58-566F7F6BA4A5}" type="presParOf" srcId="{8115478B-4623-4615-B9AD-C15F0C391FD8}" destId="{631A45D2-D4F2-44B7-877B-225AA9EC93D1}" srcOrd="3" destOrd="0" presId="urn:microsoft.com/office/officeart/2005/8/layout/default#1"/>
    <dgm:cxn modelId="{A33F289A-648A-4DA9-85CC-FF1E98A93039}" type="presParOf" srcId="{8115478B-4623-4615-B9AD-C15F0C391FD8}" destId="{9318E6D1-D6E4-45C5-B707-C5FF8C378C1C}" srcOrd="4"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86731E-EA72-4A50-A5B6-31D885178764}" type="doc">
      <dgm:prSet loTypeId="urn:microsoft.com/office/officeart/2005/8/layout/default#2" loCatId="list" qsTypeId="urn:microsoft.com/office/officeart/2005/8/quickstyle/simple1" qsCatId="simple" csTypeId="urn:microsoft.com/office/officeart/2005/8/colors/colorful1#2" csCatId="colorful" phldr="1"/>
      <dgm:spPr/>
      <dgm:t>
        <a:bodyPr/>
        <a:lstStyle/>
        <a:p>
          <a:endParaRPr lang="ru-RU"/>
        </a:p>
      </dgm:t>
    </dgm:pt>
    <dgm:pt modelId="{E259FF97-1148-4315-892A-D2C0415B4D2A}">
      <dgm:prSet phldrT="[Текст]"/>
      <dgm:spPr/>
      <dgm:t>
        <a:bodyPr/>
        <a:lstStyle/>
        <a:p>
          <a:r>
            <a:rPr lang="ru-RU" b="0" i="0" dirty="0" smtClean="0"/>
            <a:t>(книжн.), т.е. книжное</a:t>
          </a:r>
          <a:endParaRPr lang="ru-RU" dirty="0"/>
        </a:p>
      </dgm:t>
    </dgm:pt>
    <dgm:pt modelId="{ACBD1B57-EFCF-4B50-B49A-23C97FD35A44}" type="parTrans" cxnId="{4EB285B1-A984-43E8-A6BC-7E4064F7E2E8}">
      <dgm:prSet/>
      <dgm:spPr/>
      <dgm:t>
        <a:bodyPr/>
        <a:lstStyle/>
        <a:p>
          <a:endParaRPr lang="ru-RU"/>
        </a:p>
      </dgm:t>
    </dgm:pt>
    <dgm:pt modelId="{AEB8B6A9-DF1B-4AAC-94BE-D18489210090}" type="sibTrans" cxnId="{4EB285B1-A984-43E8-A6BC-7E4064F7E2E8}">
      <dgm:prSet/>
      <dgm:spPr/>
      <dgm:t>
        <a:bodyPr/>
        <a:lstStyle/>
        <a:p>
          <a:endParaRPr lang="ru-RU"/>
        </a:p>
      </dgm:t>
    </dgm:pt>
    <dgm:pt modelId="{F0FFDF5D-D426-4FA7-90E6-FC542189DBB4}">
      <dgm:prSet phldrT="[Текст]"/>
      <dgm:spPr/>
      <dgm:t>
        <a:bodyPr/>
        <a:lstStyle/>
        <a:p>
          <a:r>
            <a:rPr lang="ru-RU" b="0" i="0" dirty="0" smtClean="0"/>
            <a:t>(высок.), т.е. высокое</a:t>
          </a:r>
          <a:endParaRPr lang="ru-RU" dirty="0"/>
        </a:p>
      </dgm:t>
    </dgm:pt>
    <dgm:pt modelId="{1C01D275-EB3A-4B37-9FC1-9AA63B464DE7}" type="parTrans" cxnId="{7BF9BE5B-6207-434A-8F7A-DF11972500EF}">
      <dgm:prSet/>
      <dgm:spPr/>
      <dgm:t>
        <a:bodyPr/>
        <a:lstStyle/>
        <a:p>
          <a:endParaRPr lang="ru-RU"/>
        </a:p>
      </dgm:t>
    </dgm:pt>
    <dgm:pt modelId="{DCF34DD0-7A9F-49C1-973A-89E2B1A9743B}" type="sibTrans" cxnId="{7BF9BE5B-6207-434A-8F7A-DF11972500EF}">
      <dgm:prSet/>
      <dgm:spPr/>
      <dgm:t>
        <a:bodyPr/>
        <a:lstStyle/>
        <a:p>
          <a:endParaRPr lang="ru-RU"/>
        </a:p>
      </dgm:t>
    </dgm:pt>
    <dgm:pt modelId="{C50A3ED7-813D-4088-8CF1-194E0B28FA2C}">
      <dgm:prSet phldrT="[Текст]"/>
      <dgm:spPr/>
      <dgm:t>
        <a:bodyPr/>
        <a:lstStyle/>
        <a:p>
          <a:r>
            <a:rPr lang="ru-RU" b="0" i="0" dirty="0" smtClean="0"/>
            <a:t>(офиц.), т.е. официальное</a:t>
          </a:r>
          <a:endParaRPr lang="ru-RU" dirty="0"/>
        </a:p>
      </dgm:t>
    </dgm:pt>
    <dgm:pt modelId="{844D6DA8-032B-4CE6-B445-5B5B408728B2}" type="parTrans" cxnId="{3F0C61A8-FEE1-43A5-99FC-4D9E95BC116C}">
      <dgm:prSet/>
      <dgm:spPr/>
      <dgm:t>
        <a:bodyPr/>
        <a:lstStyle/>
        <a:p>
          <a:endParaRPr lang="ru-RU"/>
        </a:p>
      </dgm:t>
    </dgm:pt>
    <dgm:pt modelId="{31260E2E-70CC-4DB3-A7FA-D792A5AC33E5}" type="sibTrans" cxnId="{3F0C61A8-FEE1-43A5-99FC-4D9E95BC116C}">
      <dgm:prSet/>
      <dgm:spPr/>
      <dgm:t>
        <a:bodyPr/>
        <a:lstStyle/>
        <a:p>
          <a:endParaRPr lang="ru-RU"/>
        </a:p>
      </dgm:t>
    </dgm:pt>
    <dgm:pt modelId="{F915130C-7BA6-4FCF-8967-7FC58D81A381}">
      <dgm:prSet phldrT="[Текст]"/>
      <dgm:spPr/>
      <dgm:t>
        <a:bodyPr/>
        <a:lstStyle/>
        <a:p>
          <a:r>
            <a:rPr lang="ru-RU" b="0" i="0" dirty="0" smtClean="0"/>
            <a:t>(разг.), т. е. разговорное</a:t>
          </a:r>
          <a:endParaRPr lang="ru-RU" dirty="0"/>
        </a:p>
      </dgm:t>
    </dgm:pt>
    <dgm:pt modelId="{B46AB1C9-E9AB-401B-890F-2683663CA24A}" type="parTrans" cxnId="{21C41C68-51C7-4F58-8FCD-275B0E9D1830}">
      <dgm:prSet/>
      <dgm:spPr/>
      <dgm:t>
        <a:bodyPr/>
        <a:lstStyle/>
        <a:p>
          <a:endParaRPr lang="ru-RU"/>
        </a:p>
      </dgm:t>
    </dgm:pt>
    <dgm:pt modelId="{6487112B-FA75-49AE-9A95-E3AB858D9726}" type="sibTrans" cxnId="{21C41C68-51C7-4F58-8FCD-275B0E9D1830}">
      <dgm:prSet/>
      <dgm:spPr/>
      <dgm:t>
        <a:bodyPr/>
        <a:lstStyle/>
        <a:p>
          <a:endParaRPr lang="ru-RU"/>
        </a:p>
      </dgm:t>
    </dgm:pt>
    <dgm:pt modelId="{3874230E-C74A-4572-BCEB-DF32A8B4B010}">
      <dgm:prSet phldrT="[Текст]"/>
      <dgm:spPr/>
      <dgm:t>
        <a:bodyPr/>
        <a:lstStyle/>
        <a:p>
          <a:r>
            <a:rPr lang="ru-RU" b="0" i="0" dirty="0" smtClean="0"/>
            <a:t>(прост.), т. е. просторечное</a:t>
          </a:r>
          <a:endParaRPr lang="ru-RU" dirty="0"/>
        </a:p>
      </dgm:t>
    </dgm:pt>
    <dgm:pt modelId="{DCF991F5-1E61-4597-8AC3-5AE6D7828417}" type="parTrans" cxnId="{A546E034-D569-432A-B7C6-0DE9F2BE3D72}">
      <dgm:prSet/>
      <dgm:spPr/>
      <dgm:t>
        <a:bodyPr/>
        <a:lstStyle/>
        <a:p>
          <a:endParaRPr lang="ru-RU"/>
        </a:p>
      </dgm:t>
    </dgm:pt>
    <dgm:pt modelId="{804BDF0E-9E06-452B-A573-C16005247A2B}" type="sibTrans" cxnId="{A546E034-D569-432A-B7C6-0DE9F2BE3D72}">
      <dgm:prSet/>
      <dgm:spPr/>
      <dgm:t>
        <a:bodyPr/>
        <a:lstStyle/>
        <a:p>
          <a:endParaRPr lang="ru-RU"/>
        </a:p>
      </dgm:t>
    </dgm:pt>
    <dgm:pt modelId="{6797D316-7285-4692-B575-FDDC96FB594F}">
      <dgm:prSet phldrT="[Текст]"/>
      <dgm:spPr/>
      <dgm:t>
        <a:bodyPr/>
        <a:lstStyle/>
        <a:p>
          <a:r>
            <a:rPr lang="ru-RU" b="0" i="0" dirty="0" smtClean="0"/>
            <a:t>(обл.), т.е. областное</a:t>
          </a:r>
          <a:endParaRPr lang="ru-RU" dirty="0"/>
        </a:p>
      </dgm:t>
    </dgm:pt>
    <dgm:pt modelId="{3D285EFC-074E-4A8F-9B54-C48B4CE64DF6}" type="parTrans" cxnId="{04DA9195-5C96-4BBD-96A3-E367D2C6F888}">
      <dgm:prSet/>
      <dgm:spPr/>
      <dgm:t>
        <a:bodyPr/>
        <a:lstStyle/>
        <a:p>
          <a:endParaRPr lang="ru-RU"/>
        </a:p>
      </dgm:t>
    </dgm:pt>
    <dgm:pt modelId="{210657A6-4439-425D-AB83-CFB657704DA2}" type="sibTrans" cxnId="{04DA9195-5C96-4BBD-96A3-E367D2C6F888}">
      <dgm:prSet/>
      <dgm:spPr/>
      <dgm:t>
        <a:bodyPr/>
        <a:lstStyle/>
        <a:p>
          <a:endParaRPr lang="ru-RU"/>
        </a:p>
      </dgm:t>
    </dgm:pt>
    <dgm:pt modelId="{4E176AEF-7AED-49A6-87E0-DECFBE91B3B5}">
      <dgm:prSet phldrT="[Текст]"/>
      <dgm:spPr/>
      <dgm:t>
        <a:bodyPr/>
        <a:lstStyle/>
        <a:p>
          <a:r>
            <a:rPr lang="ru-RU" b="0" i="0" dirty="0" smtClean="0"/>
            <a:t>(презр.), т. е. презрительное</a:t>
          </a:r>
          <a:endParaRPr lang="ru-RU" dirty="0"/>
        </a:p>
      </dgm:t>
    </dgm:pt>
    <dgm:pt modelId="{CB67286C-73B5-4116-AD19-B93B7B36D4E1}" type="parTrans" cxnId="{F7156689-89FC-4D12-A5ED-CC026BFA7C68}">
      <dgm:prSet/>
      <dgm:spPr/>
      <dgm:t>
        <a:bodyPr/>
        <a:lstStyle/>
        <a:p>
          <a:endParaRPr lang="ru-RU"/>
        </a:p>
      </dgm:t>
    </dgm:pt>
    <dgm:pt modelId="{AA449DF9-1F3B-4E5F-9F63-4AAD33C0D8A4}" type="sibTrans" cxnId="{F7156689-89FC-4D12-A5ED-CC026BFA7C68}">
      <dgm:prSet/>
      <dgm:spPr/>
      <dgm:t>
        <a:bodyPr/>
        <a:lstStyle/>
        <a:p>
          <a:endParaRPr lang="ru-RU"/>
        </a:p>
      </dgm:t>
    </dgm:pt>
    <dgm:pt modelId="{C2B64F54-7ACF-4B53-AE17-39D8E2A4E2B2}">
      <dgm:prSet phldrT="[Текст]"/>
      <dgm:spPr/>
      <dgm:t>
        <a:bodyPr/>
        <a:lstStyle/>
        <a:p>
          <a:r>
            <a:rPr lang="ru-RU" b="0" i="0" dirty="0" smtClean="0"/>
            <a:t>(неодобр.),  т. е. неодобрительное</a:t>
          </a:r>
          <a:endParaRPr lang="ru-RU" dirty="0"/>
        </a:p>
      </dgm:t>
    </dgm:pt>
    <dgm:pt modelId="{8B99B2AB-9CD3-4560-925C-6B6F9472285C}" type="parTrans" cxnId="{AF115C6A-497B-411E-88E3-388CB514EDA8}">
      <dgm:prSet/>
      <dgm:spPr/>
      <dgm:t>
        <a:bodyPr/>
        <a:lstStyle/>
        <a:p>
          <a:endParaRPr lang="ru-RU"/>
        </a:p>
      </dgm:t>
    </dgm:pt>
    <dgm:pt modelId="{78624EA7-6E02-48B7-B984-DAA38FE80A8A}" type="sibTrans" cxnId="{AF115C6A-497B-411E-88E3-388CB514EDA8}">
      <dgm:prSet/>
      <dgm:spPr/>
      <dgm:t>
        <a:bodyPr/>
        <a:lstStyle/>
        <a:p>
          <a:endParaRPr lang="ru-RU"/>
        </a:p>
      </dgm:t>
    </dgm:pt>
    <dgm:pt modelId="{9E2E33D0-ECF5-40CC-BD16-FD02B2915B29}">
      <dgm:prSet phldrT="[Текст]"/>
      <dgm:spPr/>
      <dgm:t>
        <a:bodyPr/>
        <a:lstStyle/>
        <a:p>
          <a:r>
            <a:rPr lang="ru-RU" b="0" i="0" dirty="0" smtClean="0"/>
            <a:t>(пренебр.),  т. е. пренебрежительное</a:t>
          </a:r>
          <a:endParaRPr lang="ru-RU" dirty="0"/>
        </a:p>
      </dgm:t>
    </dgm:pt>
    <dgm:pt modelId="{ECA1145F-73BD-495E-B478-6A874DBD00CC}" type="parTrans" cxnId="{D4AF0AAB-8CE0-434D-A08E-D5C740394BE3}">
      <dgm:prSet/>
      <dgm:spPr/>
      <dgm:t>
        <a:bodyPr/>
        <a:lstStyle/>
        <a:p>
          <a:endParaRPr lang="ru-RU"/>
        </a:p>
      </dgm:t>
    </dgm:pt>
    <dgm:pt modelId="{518468CB-6D74-48A9-9A2F-48FB9A06C444}" type="sibTrans" cxnId="{D4AF0AAB-8CE0-434D-A08E-D5C740394BE3}">
      <dgm:prSet/>
      <dgm:spPr/>
      <dgm:t>
        <a:bodyPr/>
        <a:lstStyle/>
        <a:p>
          <a:endParaRPr lang="ru-RU"/>
        </a:p>
      </dgm:t>
    </dgm:pt>
    <dgm:pt modelId="{1A392889-6710-4354-AD13-660DD754DFF7}">
      <dgm:prSet phldrT="[Текст]"/>
      <dgm:spPr/>
      <dgm:t>
        <a:bodyPr/>
        <a:lstStyle/>
        <a:p>
          <a:r>
            <a:rPr lang="ru-RU" b="0" i="0" dirty="0" smtClean="0"/>
            <a:t>(шутл.), т. е. шутливое</a:t>
          </a:r>
          <a:endParaRPr lang="ru-RU" dirty="0"/>
        </a:p>
      </dgm:t>
    </dgm:pt>
    <dgm:pt modelId="{CB2BABCB-8253-4510-BA97-F309C6C8875E}" type="parTrans" cxnId="{C60F394B-F644-49F3-8C21-850EB9915CD5}">
      <dgm:prSet/>
      <dgm:spPr/>
      <dgm:t>
        <a:bodyPr/>
        <a:lstStyle/>
        <a:p>
          <a:endParaRPr lang="ru-RU"/>
        </a:p>
      </dgm:t>
    </dgm:pt>
    <dgm:pt modelId="{D09D1125-E9C5-460F-80C6-22853B952AC7}" type="sibTrans" cxnId="{C60F394B-F644-49F3-8C21-850EB9915CD5}">
      <dgm:prSet/>
      <dgm:spPr/>
      <dgm:t>
        <a:bodyPr/>
        <a:lstStyle/>
        <a:p>
          <a:endParaRPr lang="ru-RU"/>
        </a:p>
      </dgm:t>
    </dgm:pt>
    <dgm:pt modelId="{BD556EAC-AF5D-4EAB-AEFC-02280DC3933C}">
      <dgm:prSet phldrT="[Текст]"/>
      <dgm:spPr/>
      <dgm:t>
        <a:bodyPr/>
        <a:lstStyle/>
        <a:p>
          <a:r>
            <a:rPr lang="ru-RU" b="0" i="0" dirty="0" smtClean="0"/>
            <a:t>(ирон.), т. е. ироническое</a:t>
          </a:r>
          <a:endParaRPr lang="ru-RU" dirty="0"/>
        </a:p>
      </dgm:t>
    </dgm:pt>
    <dgm:pt modelId="{C131F577-765C-4E26-B7E3-EC3719890940}" type="parTrans" cxnId="{483DCAF1-4E23-4F7A-B0ED-3E7F3654E7C0}">
      <dgm:prSet/>
      <dgm:spPr/>
      <dgm:t>
        <a:bodyPr/>
        <a:lstStyle/>
        <a:p>
          <a:endParaRPr lang="ru-RU"/>
        </a:p>
      </dgm:t>
    </dgm:pt>
    <dgm:pt modelId="{E29F1500-14B0-4D33-ABD5-E43C413475E0}" type="sibTrans" cxnId="{483DCAF1-4E23-4F7A-B0ED-3E7F3654E7C0}">
      <dgm:prSet/>
      <dgm:spPr/>
      <dgm:t>
        <a:bodyPr/>
        <a:lstStyle/>
        <a:p>
          <a:endParaRPr lang="ru-RU"/>
        </a:p>
      </dgm:t>
    </dgm:pt>
    <dgm:pt modelId="{6357AB8F-EABC-4898-93F4-1741CCAD8189}">
      <dgm:prSet phldrT="[Текст]"/>
      <dgm:spPr/>
      <dgm:t>
        <a:bodyPr/>
        <a:lstStyle/>
        <a:p>
          <a:r>
            <a:rPr lang="ru-RU" b="0" i="0" dirty="0" smtClean="0"/>
            <a:t>(бран.), т. е. бранное</a:t>
          </a:r>
          <a:endParaRPr lang="ru-RU" dirty="0"/>
        </a:p>
      </dgm:t>
    </dgm:pt>
    <dgm:pt modelId="{595E357D-8FC3-4B82-89CB-D3FEDA0C46F6}" type="parTrans" cxnId="{46AF0EFF-0EE6-400B-9FA9-BEBA16A617D5}">
      <dgm:prSet/>
      <dgm:spPr/>
      <dgm:t>
        <a:bodyPr/>
        <a:lstStyle/>
        <a:p>
          <a:endParaRPr lang="ru-RU"/>
        </a:p>
      </dgm:t>
    </dgm:pt>
    <dgm:pt modelId="{3E5A6867-98DC-4688-A89D-20DC4B3323A6}" type="sibTrans" cxnId="{46AF0EFF-0EE6-400B-9FA9-BEBA16A617D5}">
      <dgm:prSet/>
      <dgm:spPr/>
      <dgm:t>
        <a:bodyPr/>
        <a:lstStyle/>
        <a:p>
          <a:endParaRPr lang="ru-RU"/>
        </a:p>
      </dgm:t>
    </dgm:pt>
    <dgm:pt modelId="{BFCCC9D3-8C7D-41D7-847E-711275B3F736}" type="pres">
      <dgm:prSet presAssocID="{4886731E-EA72-4A50-A5B6-31D885178764}" presName="diagram" presStyleCnt="0">
        <dgm:presLayoutVars>
          <dgm:dir/>
          <dgm:resizeHandles val="exact"/>
        </dgm:presLayoutVars>
      </dgm:prSet>
      <dgm:spPr/>
      <dgm:t>
        <a:bodyPr/>
        <a:lstStyle/>
        <a:p>
          <a:endParaRPr lang="ru-RU"/>
        </a:p>
      </dgm:t>
    </dgm:pt>
    <dgm:pt modelId="{8EDC534F-327A-436D-9B93-BF5CDD86A6C2}" type="pres">
      <dgm:prSet presAssocID="{E259FF97-1148-4315-892A-D2C0415B4D2A}" presName="node" presStyleLbl="node1" presStyleIdx="0" presStyleCnt="12">
        <dgm:presLayoutVars>
          <dgm:bulletEnabled val="1"/>
        </dgm:presLayoutVars>
      </dgm:prSet>
      <dgm:spPr/>
      <dgm:t>
        <a:bodyPr/>
        <a:lstStyle/>
        <a:p>
          <a:endParaRPr lang="ru-RU"/>
        </a:p>
      </dgm:t>
    </dgm:pt>
    <dgm:pt modelId="{A7AB54A4-FE45-443F-B2AC-1E4F8653D74F}" type="pres">
      <dgm:prSet presAssocID="{AEB8B6A9-DF1B-4AAC-94BE-D18489210090}" presName="sibTrans" presStyleCnt="0"/>
      <dgm:spPr/>
    </dgm:pt>
    <dgm:pt modelId="{8AB9C410-A07A-425E-876D-A778DBF219AC}" type="pres">
      <dgm:prSet presAssocID="{F0FFDF5D-D426-4FA7-90E6-FC542189DBB4}" presName="node" presStyleLbl="node1" presStyleIdx="1" presStyleCnt="12">
        <dgm:presLayoutVars>
          <dgm:bulletEnabled val="1"/>
        </dgm:presLayoutVars>
      </dgm:prSet>
      <dgm:spPr/>
      <dgm:t>
        <a:bodyPr/>
        <a:lstStyle/>
        <a:p>
          <a:endParaRPr lang="ru-RU"/>
        </a:p>
      </dgm:t>
    </dgm:pt>
    <dgm:pt modelId="{ADD3C4CE-58C8-43C1-8567-F7152C96163A}" type="pres">
      <dgm:prSet presAssocID="{DCF34DD0-7A9F-49C1-973A-89E2B1A9743B}" presName="sibTrans" presStyleCnt="0"/>
      <dgm:spPr/>
    </dgm:pt>
    <dgm:pt modelId="{8481A5CC-B2E3-4670-BB50-7E9CC59DA04D}" type="pres">
      <dgm:prSet presAssocID="{C50A3ED7-813D-4088-8CF1-194E0B28FA2C}" presName="node" presStyleLbl="node1" presStyleIdx="2" presStyleCnt="12">
        <dgm:presLayoutVars>
          <dgm:bulletEnabled val="1"/>
        </dgm:presLayoutVars>
      </dgm:prSet>
      <dgm:spPr/>
      <dgm:t>
        <a:bodyPr/>
        <a:lstStyle/>
        <a:p>
          <a:endParaRPr lang="ru-RU"/>
        </a:p>
      </dgm:t>
    </dgm:pt>
    <dgm:pt modelId="{00708E4F-AD91-4CD5-A8C3-E7E5204F6889}" type="pres">
      <dgm:prSet presAssocID="{31260E2E-70CC-4DB3-A7FA-D792A5AC33E5}" presName="sibTrans" presStyleCnt="0"/>
      <dgm:spPr/>
    </dgm:pt>
    <dgm:pt modelId="{A9E8F631-141D-4E75-AA96-21E3190E514A}" type="pres">
      <dgm:prSet presAssocID="{F915130C-7BA6-4FCF-8967-7FC58D81A381}" presName="node" presStyleLbl="node1" presStyleIdx="3" presStyleCnt="12">
        <dgm:presLayoutVars>
          <dgm:bulletEnabled val="1"/>
        </dgm:presLayoutVars>
      </dgm:prSet>
      <dgm:spPr/>
      <dgm:t>
        <a:bodyPr/>
        <a:lstStyle/>
        <a:p>
          <a:endParaRPr lang="ru-RU"/>
        </a:p>
      </dgm:t>
    </dgm:pt>
    <dgm:pt modelId="{7A546B44-27C7-496F-8CDA-3078580B428A}" type="pres">
      <dgm:prSet presAssocID="{6487112B-FA75-49AE-9A95-E3AB858D9726}" presName="sibTrans" presStyleCnt="0"/>
      <dgm:spPr/>
    </dgm:pt>
    <dgm:pt modelId="{53CCCD41-9DE2-4E2F-BFC1-90939BC4B3F9}" type="pres">
      <dgm:prSet presAssocID="{3874230E-C74A-4572-BCEB-DF32A8B4B010}" presName="node" presStyleLbl="node1" presStyleIdx="4" presStyleCnt="12">
        <dgm:presLayoutVars>
          <dgm:bulletEnabled val="1"/>
        </dgm:presLayoutVars>
      </dgm:prSet>
      <dgm:spPr/>
      <dgm:t>
        <a:bodyPr/>
        <a:lstStyle/>
        <a:p>
          <a:endParaRPr lang="ru-RU"/>
        </a:p>
      </dgm:t>
    </dgm:pt>
    <dgm:pt modelId="{2CC0E9A8-4D22-49F3-A46B-1B6B749B778E}" type="pres">
      <dgm:prSet presAssocID="{804BDF0E-9E06-452B-A573-C16005247A2B}" presName="sibTrans" presStyleCnt="0"/>
      <dgm:spPr/>
    </dgm:pt>
    <dgm:pt modelId="{E825BFA1-3CC4-42FF-A786-6F1BCAD7B91E}" type="pres">
      <dgm:prSet presAssocID="{6797D316-7285-4692-B575-FDDC96FB594F}" presName="node" presStyleLbl="node1" presStyleIdx="5" presStyleCnt="12">
        <dgm:presLayoutVars>
          <dgm:bulletEnabled val="1"/>
        </dgm:presLayoutVars>
      </dgm:prSet>
      <dgm:spPr/>
      <dgm:t>
        <a:bodyPr/>
        <a:lstStyle/>
        <a:p>
          <a:endParaRPr lang="ru-RU"/>
        </a:p>
      </dgm:t>
    </dgm:pt>
    <dgm:pt modelId="{E624E3A4-3408-4D2A-92BF-48C2E7E6F0D8}" type="pres">
      <dgm:prSet presAssocID="{210657A6-4439-425D-AB83-CFB657704DA2}" presName="sibTrans" presStyleCnt="0"/>
      <dgm:spPr/>
    </dgm:pt>
    <dgm:pt modelId="{89490F84-D336-4D13-BA9E-967C9339DC78}" type="pres">
      <dgm:prSet presAssocID="{4E176AEF-7AED-49A6-87E0-DECFBE91B3B5}" presName="node" presStyleLbl="node1" presStyleIdx="6" presStyleCnt="12">
        <dgm:presLayoutVars>
          <dgm:bulletEnabled val="1"/>
        </dgm:presLayoutVars>
      </dgm:prSet>
      <dgm:spPr/>
      <dgm:t>
        <a:bodyPr/>
        <a:lstStyle/>
        <a:p>
          <a:endParaRPr lang="ru-RU"/>
        </a:p>
      </dgm:t>
    </dgm:pt>
    <dgm:pt modelId="{62E6E3F4-63DD-4280-9731-965392F420FA}" type="pres">
      <dgm:prSet presAssocID="{AA449DF9-1F3B-4E5F-9F63-4AAD33C0D8A4}" presName="sibTrans" presStyleCnt="0"/>
      <dgm:spPr/>
    </dgm:pt>
    <dgm:pt modelId="{2E9C891D-B798-41F4-89A5-AB4BFB988F60}" type="pres">
      <dgm:prSet presAssocID="{C2B64F54-7ACF-4B53-AE17-39D8E2A4E2B2}" presName="node" presStyleLbl="node1" presStyleIdx="7" presStyleCnt="12">
        <dgm:presLayoutVars>
          <dgm:bulletEnabled val="1"/>
        </dgm:presLayoutVars>
      </dgm:prSet>
      <dgm:spPr/>
      <dgm:t>
        <a:bodyPr/>
        <a:lstStyle/>
        <a:p>
          <a:endParaRPr lang="ru-RU"/>
        </a:p>
      </dgm:t>
    </dgm:pt>
    <dgm:pt modelId="{0BAAEEF0-C56D-4BB6-B38E-820F0614B590}" type="pres">
      <dgm:prSet presAssocID="{78624EA7-6E02-48B7-B984-DAA38FE80A8A}" presName="sibTrans" presStyleCnt="0"/>
      <dgm:spPr/>
    </dgm:pt>
    <dgm:pt modelId="{09A31A8B-F029-4F4F-8A98-662DB82A3DAA}" type="pres">
      <dgm:prSet presAssocID="{9E2E33D0-ECF5-40CC-BD16-FD02B2915B29}" presName="node" presStyleLbl="node1" presStyleIdx="8" presStyleCnt="12">
        <dgm:presLayoutVars>
          <dgm:bulletEnabled val="1"/>
        </dgm:presLayoutVars>
      </dgm:prSet>
      <dgm:spPr/>
      <dgm:t>
        <a:bodyPr/>
        <a:lstStyle/>
        <a:p>
          <a:endParaRPr lang="ru-RU"/>
        </a:p>
      </dgm:t>
    </dgm:pt>
    <dgm:pt modelId="{2E03EDD1-5878-49E4-A012-516CF52A907F}" type="pres">
      <dgm:prSet presAssocID="{518468CB-6D74-48A9-9A2F-48FB9A06C444}" presName="sibTrans" presStyleCnt="0"/>
      <dgm:spPr/>
    </dgm:pt>
    <dgm:pt modelId="{F1D16C13-8D20-4266-B932-9E0169D0F502}" type="pres">
      <dgm:prSet presAssocID="{1A392889-6710-4354-AD13-660DD754DFF7}" presName="node" presStyleLbl="node1" presStyleIdx="9" presStyleCnt="12">
        <dgm:presLayoutVars>
          <dgm:bulletEnabled val="1"/>
        </dgm:presLayoutVars>
      </dgm:prSet>
      <dgm:spPr/>
      <dgm:t>
        <a:bodyPr/>
        <a:lstStyle/>
        <a:p>
          <a:endParaRPr lang="ru-RU"/>
        </a:p>
      </dgm:t>
    </dgm:pt>
    <dgm:pt modelId="{B8546678-E94A-45D0-A2A9-D5A5DCE35BC7}" type="pres">
      <dgm:prSet presAssocID="{D09D1125-E9C5-460F-80C6-22853B952AC7}" presName="sibTrans" presStyleCnt="0"/>
      <dgm:spPr/>
    </dgm:pt>
    <dgm:pt modelId="{CCBB2F93-0B8B-4047-AB92-779BE765169C}" type="pres">
      <dgm:prSet presAssocID="{BD556EAC-AF5D-4EAB-AEFC-02280DC3933C}" presName="node" presStyleLbl="node1" presStyleIdx="10" presStyleCnt="12">
        <dgm:presLayoutVars>
          <dgm:bulletEnabled val="1"/>
        </dgm:presLayoutVars>
      </dgm:prSet>
      <dgm:spPr/>
      <dgm:t>
        <a:bodyPr/>
        <a:lstStyle/>
        <a:p>
          <a:endParaRPr lang="ru-RU"/>
        </a:p>
      </dgm:t>
    </dgm:pt>
    <dgm:pt modelId="{617043CE-BACE-40F8-86D7-4E30F2568F8C}" type="pres">
      <dgm:prSet presAssocID="{E29F1500-14B0-4D33-ABD5-E43C413475E0}" presName="sibTrans" presStyleCnt="0"/>
      <dgm:spPr/>
    </dgm:pt>
    <dgm:pt modelId="{7F6DDA2D-1403-4A8F-977C-60FFA9218E76}" type="pres">
      <dgm:prSet presAssocID="{6357AB8F-EABC-4898-93F4-1741CCAD8189}" presName="node" presStyleLbl="node1" presStyleIdx="11" presStyleCnt="12">
        <dgm:presLayoutVars>
          <dgm:bulletEnabled val="1"/>
        </dgm:presLayoutVars>
      </dgm:prSet>
      <dgm:spPr/>
      <dgm:t>
        <a:bodyPr/>
        <a:lstStyle/>
        <a:p>
          <a:endParaRPr lang="ru-RU"/>
        </a:p>
      </dgm:t>
    </dgm:pt>
  </dgm:ptLst>
  <dgm:cxnLst>
    <dgm:cxn modelId="{D4AF0AAB-8CE0-434D-A08E-D5C740394BE3}" srcId="{4886731E-EA72-4A50-A5B6-31D885178764}" destId="{9E2E33D0-ECF5-40CC-BD16-FD02B2915B29}" srcOrd="8" destOrd="0" parTransId="{ECA1145F-73BD-495E-B478-6A874DBD00CC}" sibTransId="{518468CB-6D74-48A9-9A2F-48FB9A06C444}"/>
    <dgm:cxn modelId="{4A2D90B2-36AA-45A8-91E0-4CD8FE3EED0C}" type="presOf" srcId="{C2B64F54-7ACF-4B53-AE17-39D8E2A4E2B2}" destId="{2E9C891D-B798-41F4-89A5-AB4BFB988F60}" srcOrd="0" destOrd="0" presId="urn:microsoft.com/office/officeart/2005/8/layout/default#2"/>
    <dgm:cxn modelId="{3F0C61A8-FEE1-43A5-99FC-4D9E95BC116C}" srcId="{4886731E-EA72-4A50-A5B6-31D885178764}" destId="{C50A3ED7-813D-4088-8CF1-194E0B28FA2C}" srcOrd="2" destOrd="0" parTransId="{844D6DA8-032B-4CE6-B445-5B5B408728B2}" sibTransId="{31260E2E-70CC-4DB3-A7FA-D792A5AC33E5}"/>
    <dgm:cxn modelId="{831E2638-C013-4555-9B37-C01578B9E3D0}" type="presOf" srcId="{F915130C-7BA6-4FCF-8967-7FC58D81A381}" destId="{A9E8F631-141D-4E75-AA96-21E3190E514A}" srcOrd="0" destOrd="0" presId="urn:microsoft.com/office/officeart/2005/8/layout/default#2"/>
    <dgm:cxn modelId="{483DCAF1-4E23-4F7A-B0ED-3E7F3654E7C0}" srcId="{4886731E-EA72-4A50-A5B6-31D885178764}" destId="{BD556EAC-AF5D-4EAB-AEFC-02280DC3933C}" srcOrd="10" destOrd="0" parTransId="{C131F577-765C-4E26-B7E3-EC3719890940}" sibTransId="{E29F1500-14B0-4D33-ABD5-E43C413475E0}"/>
    <dgm:cxn modelId="{A546E034-D569-432A-B7C6-0DE9F2BE3D72}" srcId="{4886731E-EA72-4A50-A5B6-31D885178764}" destId="{3874230E-C74A-4572-BCEB-DF32A8B4B010}" srcOrd="4" destOrd="0" parTransId="{DCF991F5-1E61-4597-8AC3-5AE6D7828417}" sibTransId="{804BDF0E-9E06-452B-A573-C16005247A2B}"/>
    <dgm:cxn modelId="{1233CEB5-7D55-4595-9111-B879CDF606D8}" type="presOf" srcId="{F0FFDF5D-D426-4FA7-90E6-FC542189DBB4}" destId="{8AB9C410-A07A-425E-876D-A778DBF219AC}" srcOrd="0" destOrd="0" presId="urn:microsoft.com/office/officeart/2005/8/layout/default#2"/>
    <dgm:cxn modelId="{898B88DE-7716-414A-B347-BBA0EFE4B202}" type="presOf" srcId="{C50A3ED7-813D-4088-8CF1-194E0B28FA2C}" destId="{8481A5CC-B2E3-4670-BB50-7E9CC59DA04D}" srcOrd="0" destOrd="0" presId="urn:microsoft.com/office/officeart/2005/8/layout/default#2"/>
    <dgm:cxn modelId="{4EB285B1-A984-43E8-A6BC-7E4064F7E2E8}" srcId="{4886731E-EA72-4A50-A5B6-31D885178764}" destId="{E259FF97-1148-4315-892A-D2C0415B4D2A}" srcOrd="0" destOrd="0" parTransId="{ACBD1B57-EFCF-4B50-B49A-23C97FD35A44}" sibTransId="{AEB8B6A9-DF1B-4AAC-94BE-D18489210090}"/>
    <dgm:cxn modelId="{E588D44F-C4D0-438B-9336-3BF7922197A2}" type="presOf" srcId="{4886731E-EA72-4A50-A5B6-31D885178764}" destId="{BFCCC9D3-8C7D-41D7-847E-711275B3F736}" srcOrd="0" destOrd="0" presId="urn:microsoft.com/office/officeart/2005/8/layout/default#2"/>
    <dgm:cxn modelId="{7BF9BE5B-6207-434A-8F7A-DF11972500EF}" srcId="{4886731E-EA72-4A50-A5B6-31D885178764}" destId="{F0FFDF5D-D426-4FA7-90E6-FC542189DBB4}" srcOrd="1" destOrd="0" parTransId="{1C01D275-EB3A-4B37-9FC1-9AA63B464DE7}" sibTransId="{DCF34DD0-7A9F-49C1-973A-89E2B1A9743B}"/>
    <dgm:cxn modelId="{F7156689-89FC-4D12-A5ED-CC026BFA7C68}" srcId="{4886731E-EA72-4A50-A5B6-31D885178764}" destId="{4E176AEF-7AED-49A6-87E0-DECFBE91B3B5}" srcOrd="6" destOrd="0" parTransId="{CB67286C-73B5-4116-AD19-B93B7B36D4E1}" sibTransId="{AA449DF9-1F3B-4E5F-9F63-4AAD33C0D8A4}"/>
    <dgm:cxn modelId="{04DA9195-5C96-4BBD-96A3-E367D2C6F888}" srcId="{4886731E-EA72-4A50-A5B6-31D885178764}" destId="{6797D316-7285-4692-B575-FDDC96FB594F}" srcOrd="5" destOrd="0" parTransId="{3D285EFC-074E-4A8F-9B54-C48B4CE64DF6}" sibTransId="{210657A6-4439-425D-AB83-CFB657704DA2}"/>
    <dgm:cxn modelId="{3571891A-50DB-422F-8E84-8F16C9ADFE2F}" type="presOf" srcId="{6797D316-7285-4692-B575-FDDC96FB594F}" destId="{E825BFA1-3CC4-42FF-A786-6F1BCAD7B91E}" srcOrd="0" destOrd="0" presId="urn:microsoft.com/office/officeart/2005/8/layout/default#2"/>
    <dgm:cxn modelId="{A5C2A498-05FB-4A4C-82C8-A160F4BBA84B}" type="presOf" srcId="{6357AB8F-EABC-4898-93F4-1741CCAD8189}" destId="{7F6DDA2D-1403-4A8F-977C-60FFA9218E76}" srcOrd="0" destOrd="0" presId="urn:microsoft.com/office/officeart/2005/8/layout/default#2"/>
    <dgm:cxn modelId="{0582C02D-1707-459E-B1B9-8AF3E2F8C003}" type="presOf" srcId="{4E176AEF-7AED-49A6-87E0-DECFBE91B3B5}" destId="{89490F84-D336-4D13-BA9E-967C9339DC78}" srcOrd="0" destOrd="0" presId="urn:microsoft.com/office/officeart/2005/8/layout/default#2"/>
    <dgm:cxn modelId="{DB4862E5-4FCC-49C1-B983-89230B94E6C3}" type="presOf" srcId="{1A392889-6710-4354-AD13-660DD754DFF7}" destId="{F1D16C13-8D20-4266-B932-9E0169D0F502}" srcOrd="0" destOrd="0" presId="urn:microsoft.com/office/officeart/2005/8/layout/default#2"/>
    <dgm:cxn modelId="{46AF0EFF-0EE6-400B-9FA9-BEBA16A617D5}" srcId="{4886731E-EA72-4A50-A5B6-31D885178764}" destId="{6357AB8F-EABC-4898-93F4-1741CCAD8189}" srcOrd="11" destOrd="0" parTransId="{595E357D-8FC3-4B82-89CB-D3FEDA0C46F6}" sibTransId="{3E5A6867-98DC-4688-A89D-20DC4B3323A6}"/>
    <dgm:cxn modelId="{21C41C68-51C7-4F58-8FCD-275B0E9D1830}" srcId="{4886731E-EA72-4A50-A5B6-31D885178764}" destId="{F915130C-7BA6-4FCF-8967-7FC58D81A381}" srcOrd="3" destOrd="0" parTransId="{B46AB1C9-E9AB-401B-890F-2683663CA24A}" sibTransId="{6487112B-FA75-49AE-9A95-E3AB858D9726}"/>
    <dgm:cxn modelId="{C9D8C5D9-5F45-49CA-9FAD-CC5D694CD9D8}" type="presOf" srcId="{BD556EAC-AF5D-4EAB-AEFC-02280DC3933C}" destId="{CCBB2F93-0B8B-4047-AB92-779BE765169C}" srcOrd="0" destOrd="0" presId="urn:microsoft.com/office/officeart/2005/8/layout/default#2"/>
    <dgm:cxn modelId="{BD75FE73-98D7-4197-8921-53AF1018F535}" type="presOf" srcId="{9E2E33D0-ECF5-40CC-BD16-FD02B2915B29}" destId="{09A31A8B-F029-4F4F-8A98-662DB82A3DAA}" srcOrd="0" destOrd="0" presId="urn:microsoft.com/office/officeart/2005/8/layout/default#2"/>
    <dgm:cxn modelId="{8322AC9D-E06C-4AA2-8116-3683E05F8F21}" type="presOf" srcId="{E259FF97-1148-4315-892A-D2C0415B4D2A}" destId="{8EDC534F-327A-436D-9B93-BF5CDD86A6C2}" srcOrd="0" destOrd="0" presId="urn:microsoft.com/office/officeart/2005/8/layout/default#2"/>
    <dgm:cxn modelId="{AF115C6A-497B-411E-88E3-388CB514EDA8}" srcId="{4886731E-EA72-4A50-A5B6-31D885178764}" destId="{C2B64F54-7ACF-4B53-AE17-39D8E2A4E2B2}" srcOrd="7" destOrd="0" parTransId="{8B99B2AB-9CD3-4560-925C-6B6F9472285C}" sibTransId="{78624EA7-6E02-48B7-B984-DAA38FE80A8A}"/>
    <dgm:cxn modelId="{9DA1E053-B95A-4C1C-BE4E-4FFE298DA43F}" type="presOf" srcId="{3874230E-C74A-4572-BCEB-DF32A8B4B010}" destId="{53CCCD41-9DE2-4E2F-BFC1-90939BC4B3F9}" srcOrd="0" destOrd="0" presId="urn:microsoft.com/office/officeart/2005/8/layout/default#2"/>
    <dgm:cxn modelId="{C60F394B-F644-49F3-8C21-850EB9915CD5}" srcId="{4886731E-EA72-4A50-A5B6-31D885178764}" destId="{1A392889-6710-4354-AD13-660DD754DFF7}" srcOrd="9" destOrd="0" parTransId="{CB2BABCB-8253-4510-BA97-F309C6C8875E}" sibTransId="{D09D1125-E9C5-460F-80C6-22853B952AC7}"/>
    <dgm:cxn modelId="{ECDD3BD5-B3B7-4F68-9682-942109BB1C70}" type="presParOf" srcId="{BFCCC9D3-8C7D-41D7-847E-711275B3F736}" destId="{8EDC534F-327A-436D-9B93-BF5CDD86A6C2}" srcOrd="0" destOrd="0" presId="urn:microsoft.com/office/officeart/2005/8/layout/default#2"/>
    <dgm:cxn modelId="{E1D4218F-E03B-4BB5-847E-2715BAF83C9D}" type="presParOf" srcId="{BFCCC9D3-8C7D-41D7-847E-711275B3F736}" destId="{A7AB54A4-FE45-443F-B2AC-1E4F8653D74F}" srcOrd="1" destOrd="0" presId="urn:microsoft.com/office/officeart/2005/8/layout/default#2"/>
    <dgm:cxn modelId="{568205DC-B76A-4B6B-A02A-6D941835846C}" type="presParOf" srcId="{BFCCC9D3-8C7D-41D7-847E-711275B3F736}" destId="{8AB9C410-A07A-425E-876D-A778DBF219AC}" srcOrd="2" destOrd="0" presId="urn:microsoft.com/office/officeart/2005/8/layout/default#2"/>
    <dgm:cxn modelId="{165BCDA1-FFBB-457A-9278-14485F84611E}" type="presParOf" srcId="{BFCCC9D3-8C7D-41D7-847E-711275B3F736}" destId="{ADD3C4CE-58C8-43C1-8567-F7152C96163A}" srcOrd="3" destOrd="0" presId="urn:microsoft.com/office/officeart/2005/8/layout/default#2"/>
    <dgm:cxn modelId="{735AE26D-BC90-4593-B788-A35A3F2F452F}" type="presParOf" srcId="{BFCCC9D3-8C7D-41D7-847E-711275B3F736}" destId="{8481A5CC-B2E3-4670-BB50-7E9CC59DA04D}" srcOrd="4" destOrd="0" presId="urn:microsoft.com/office/officeart/2005/8/layout/default#2"/>
    <dgm:cxn modelId="{64E4C8C3-D993-4836-8249-A94477D1771E}" type="presParOf" srcId="{BFCCC9D3-8C7D-41D7-847E-711275B3F736}" destId="{00708E4F-AD91-4CD5-A8C3-E7E5204F6889}" srcOrd="5" destOrd="0" presId="urn:microsoft.com/office/officeart/2005/8/layout/default#2"/>
    <dgm:cxn modelId="{7124B2FB-08FA-424C-84A0-1843F96FEABC}" type="presParOf" srcId="{BFCCC9D3-8C7D-41D7-847E-711275B3F736}" destId="{A9E8F631-141D-4E75-AA96-21E3190E514A}" srcOrd="6" destOrd="0" presId="urn:microsoft.com/office/officeart/2005/8/layout/default#2"/>
    <dgm:cxn modelId="{A8197EF9-F65A-4D58-94B2-9CFD8044F190}" type="presParOf" srcId="{BFCCC9D3-8C7D-41D7-847E-711275B3F736}" destId="{7A546B44-27C7-496F-8CDA-3078580B428A}" srcOrd="7" destOrd="0" presId="urn:microsoft.com/office/officeart/2005/8/layout/default#2"/>
    <dgm:cxn modelId="{AD2C254A-4C1F-45F2-A9A6-107A6EDD90BA}" type="presParOf" srcId="{BFCCC9D3-8C7D-41D7-847E-711275B3F736}" destId="{53CCCD41-9DE2-4E2F-BFC1-90939BC4B3F9}" srcOrd="8" destOrd="0" presId="urn:microsoft.com/office/officeart/2005/8/layout/default#2"/>
    <dgm:cxn modelId="{8A7C814A-A2A9-452C-8D67-FC14554D4657}" type="presParOf" srcId="{BFCCC9D3-8C7D-41D7-847E-711275B3F736}" destId="{2CC0E9A8-4D22-49F3-A46B-1B6B749B778E}" srcOrd="9" destOrd="0" presId="urn:microsoft.com/office/officeart/2005/8/layout/default#2"/>
    <dgm:cxn modelId="{9B272DE5-0161-4C35-A331-21DB4CFCC8EB}" type="presParOf" srcId="{BFCCC9D3-8C7D-41D7-847E-711275B3F736}" destId="{E825BFA1-3CC4-42FF-A786-6F1BCAD7B91E}" srcOrd="10" destOrd="0" presId="urn:microsoft.com/office/officeart/2005/8/layout/default#2"/>
    <dgm:cxn modelId="{5463E5CA-674D-4BEE-BDD8-75D76906E264}" type="presParOf" srcId="{BFCCC9D3-8C7D-41D7-847E-711275B3F736}" destId="{E624E3A4-3408-4D2A-92BF-48C2E7E6F0D8}" srcOrd="11" destOrd="0" presId="urn:microsoft.com/office/officeart/2005/8/layout/default#2"/>
    <dgm:cxn modelId="{73402BEA-8A58-41E9-932D-A8712E6F715B}" type="presParOf" srcId="{BFCCC9D3-8C7D-41D7-847E-711275B3F736}" destId="{89490F84-D336-4D13-BA9E-967C9339DC78}" srcOrd="12" destOrd="0" presId="urn:microsoft.com/office/officeart/2005/8/layout/default#2"/>
    <dgm:cxn modelId="{6A3922F3-C51D-4290-8805-FEC5261983D2}" type="presParOf" srcId="{BFCCC9D3-8C7D-41D7-847E-711275B3F736}" destId="{62E6E3F4-63DD-4280-9731-965392F420FA}" srcOrd="13" destOrd="0" presId="urn:microsoft.com/office/officeart/2005/8/layout/default#2"/>
    <dgm:cxn modelId="{6631728E-06C3-449E-AF11-F717592EFC74}" type="presParOf" srcId="{BFCCC9D3-8C7D-41D7-847E-711275B3F736}" destId="{2E9C891D-B798-41F4-89A5-AB4BFB988F60}" srcOrd="14" destOrd="0" presId="urn:microsoft.com/office/officeart/2005/8/layout/default#2"/>
    <dgm:cxn modelId="{0632DAB8-1006-4B2A-BB58-D586CFE19B0E}" type="presParOf" srcId="{BFCCC9D3-8C7D-41D7-847E-711275B3F736}" destId="{0BAAEEF0-C56D-4BB6-B38E-820F0614B590}" srcOrd="15" destOrd="0" presId="urn:microsoft.com/office/officeart/2005/8/layout/default#2"/>
    <dgm:cxn modelId="{F8A13378-67E6-4BBD-B80A-B1A5692DBC11}" type="presParOf" srcId="{BFCCC9D3-8C7D-41D7-847E-711275B3F736}" destId="{09A31A8B-F029-4F4F-8A98-662DB82A3DAA}" srcOrd="16" destOrd="0" presId="urn:microsoft.com/office/officeart/2005/8/layout/default#2"/>
    <dgm:cxn modelId="{612341DD-EF71-4421-AD5F-250CED569C5F}" type="presParOf" srcId="{BFCCC9D3-8C7D-41D7-847E-711275B3F736}" destId="{2E03EDD1-5878-49E4-A012-516CF52A907F}" srcOrd="17" destOrd="0" presId="urn:microsoft.com/office/officeart/2005/8/layout/default#2"/>
    <dgm:cxn modelId="{E1B40097-7759-4460-804A-9BC8AA5F7EF5}" type="presParOf" srcId="{BFCCC9D3-8C7D-41D7-847E-711275B3F736}" destId="{F1D16C13-8D20-4266-B932-9E0169D0F502}" srcOrd="18" destOrd="0" presId="urn:microsoft.com/office/officeart/2005/8/layout/default#2"/>
    <dgm:cxn modelId="{85ED47B2-0F7E-47F0-B46A-6EC3EF194645}" type="presParOf" srcId="{BFCCC9D3-8C7D-41D7-847E-711275B3F736}" destId="{B8546678-E94A-45D0-A2A9-D5A5DCE35BC7}" srcOrd="19" destOrd="0" presId="urn:microsoft.com/office/officeart/2005/8/layout/default#2"/>
    <dgm:cxn modelId="{0B743FE1-BFE7-4C1E-87A4-83EC4D16384A}" type="presParOf" srcId="{BFCCC9D3-8C7D-41D7-847E-711275B3F736}" destId="{CCBB2F93-0B8B-4047-AB92-779BE765169C}" srcOrd="20" destOrd="0" presId="urn:microsoft.com/office/officeart/2005/8/layout/default#2"/>
    <dgm:cxn modelId="{87066D09-7F55-40B7-8839-A247067B5EF1}" type="presParOf" srcId="{BFCCC9D3-8C7D-41D7-847E-711275B3F736}" destId="{617043CE-BACE-40F8-86D7-4E30F2568F8C}" srcOrd="21" destOrd="0" presId="urn:microsoft.com/office/officeart/2005/8/layout/default#2"/>
    <dgm:cxn modelId="{9CE7DFB5-D820-4672-A282-2E953FE99C86}" type="presParOf" srcId="{BFCCC9D3-8C7D-41D7-847E-711275B3F736}" destId="{7F6DDA2D-1403-4A8F-977C-60FFA9218E76}" srcOrd="22"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A9C4D5-DB5C-42CE-95C2-1465163079EF}"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ru-RU"/>
        </a:p>
      </dgm:t>
    </dgm:pt>
    <dgm:pt modelId="{A214D7FE-E445-431A-8139-7249FD77CD73}">
      <dgm:prSet phldrT="[Текст]"/>
      <dgm:spPr/>
      <dgm:t>
        <a:bodyPr/>
        <a:lstStyle/>
        <a:p>
          <a:r>
            <a:rPr lang="ru-RU" dirty="0" smtClean="0"/>
            <a:t>Пометы указывающие на разновидность устной речи</a:t>
          </a:r>
          <a:endParaRPr lang="ru-RU" dirty="0"/>
        </a:p>
      </dgm:t>
    </dgm:pt>
    <dgm:pt modelId="{D2C01365-4BAB-4F9F-A588-E14594B059C1}" type="parTrans" cxnId="{F1D63449-2846-4BDF-AA19-9FFCC02E33B1}">
      <dgm:prSet/>
      <dgm:spPr/>
      <dgm:t>
        <a:bodyPr/>
        <a:lstStyle/>
        <a:p>
          <a:endParaRPr lang="ru-RU"/>
        </a:p>
      </dgm:t>
    </dgm:pt>
    <dgm:pt modelId="{2729E8A4-FFD0-43FA-8E5C-34CE8F8C6734}" type="sibTrans" cxnId="{F1D63449-2846-4BDF-AA19-9FFCC02E33B1}">
      <dgm:prSet/>
      <dgm:spPr/>
      <dgm:t>
        <a:bodyPr/>
        <a:lstStyle/>
        <a:p>
          <a:endParaRPr lang="ru-RU"/>
        </a:p>
      </dgm:t>
    </dgm:pt>
    <dgm:pt modelId="{0242EF16-296A-45B9-84BB-EE58F7030548}">
      <dgm:prSet phldrT="[Текст]" custT="1"/>
      <dgm:spPr/>
      <dgm:t>
        <a:bodyPr/>
        <a:lstStyle/>
        <a:p>
          <a:endParaRPr lang="ru-RU" sz="1800" dirty="0">
            <a:latin typeface="Times New Roman" pitchFamily="18" charset="0"/>
            <a:cs typeface="Times New Roman" pitchFamily="18" charset="0"/>
          </a:endParaRPr>
        </a:p>
      </dgm:t>
    </dgm:pt>
    <dgm:pt modelId="{AFFC52AE-19B6-43DA-9A1B-70FCE15EF43E}" type="parTrans" cxnId="{379CB8DC-ECAA-4408-83A8-132A805B2547}">
      <dgm:prSet/>
      <dgm:spPr/>
      <dgm:t>
        <a:bodyPr/>
        <a:lstStyle/>
        <a:p>
          <a:endParaRPr lang="ru-RU"/>
        </a:p>
      </dgm:t>
    </dgm:pt>
    <dgm:pt modelId="{698BBC26-2210-42CC-9D1C-4A5BFA3D496F}" type="sibTrans" cxnId="{379CB8DC-ECAA-4408-83A8-132A805B2547}">
      <dgm:prSet/>
      <dgm:spPr/>
      <dgm:t>
        <a:bodyPr/>
        <a:lstStyle/>
        <a:p>
          <a:endParaRPr lang="ru-RU"/>
        </a:p>
      </dgm:t>
    </dgm:pt>
    <dgm:pt modelId="{FE462A52-084A-4A3D-A4BD-36BA4288943C}">
      <dgm:prSet phldrT="[Текст]"/>
      <dgm:spPr/>
      <dgm:t>
        <a:bodyPr/>
        <a:lstStyle/>
        <a:p>
          <a:r>
            <a:rPr lang="ru-RU" b="0" i="0" dirty="0" smtClean="0"/>
            <a:t>Пометы, указывающие на разновидности письменной речи</a:t>
          </a:r>
          <a:endParaRPr lang="ru-RU" dirty="0"/>
        </a:p>
      </dgm:t>
    </dgm:pt>
    <dgm:pt modelId="{2C36DE6B-B48D-4028-8748-9DE212EDB564}" type="parTrans" cxnId="{7F3FCAF5-06A7-456D-890F-A324494E6C81}">
      <dgm:prSet/>
      <dgm:spPr/>
      <dgm:t>
        <a:bodyPr/>
        <a:lstStyle/>
        <a:p>
          <a:endParaRPr lang="ru-RU"/>
        </a:p>
      </dgm:t>
    </dgm:pt>
    <dgm:pt modelId="{532C57E7-0FB4-4703-B591-8E99BB7DBA1C}" type="sibTrans" cxnId="{7F3FCAF5-06A7-456D-890F-A324494E6C81}">
      <dgm:prSet/>
      <dgm:spPr/>
      <dgm:t>
        <a:bodyPr/>
        <a:lstStyle/>
        <a:p>
          <a:endParaRPr lang="ru-RU"/>
        </a:p>
      </dgm:t>
    </dgm:pt>
    <dgm:pt modelId="{7379B3B1-2625-4CEE-8C9F-A4D3A12FB775}">
      <dgm:prSet phldrT="[Текст]" custT="1"/>
      <dgm:spPr/>
      <dgm:t>
        <a:bodyPr/>
        <a:lstStyle/>
        <a:p>
          <a:endParaRPr lang="ru-RU" sz="1600" dirty="0"/>
        </a:p>
      </dgm:t>
    </dgm:pt>
    <dgm:pt modelId="{1572C5FC-E6A9-4338-AA9E-BF5B882E7F0C}" type="parTrans" cxnId="{8126C540-D148-46A7-A979-C76A2E450CDB}">
      <dgm:prSet/>
      <dgm:spPr/>
      <dgm:t>
        <a:bodyPr/>
        <a:lstStyle/>
        <a:p>
          <a:endParaRPr lang="ru-RU"/>
        </a:p>
      </dgm:t>
    </dgm:pt>
    <dgm:pt modelId="{06F9CB95-D80A-4790-A12E-AE55143FEF37}" type="sibTrans" cxnId="{8126C540-D148-46A7-A979-C76A2E450CDB}">
      <dgm:prSet/>
      <dgm:spPr/>
      <dgm:t>
        <a:bodyPr/>
        <a:lstStyle/>
        <a:p>
          <a:endParaRPr lang="ru-RU"/>
        </a:p>
      </dgm:t>
    </dgm:pt>
    <dgm:pt modelId="{7D769E4B-4ED7-48E6-9D29-12507339ADBE}">
      <dgm:prSet phldrT="[Текст]"/>
      <dgm:spPr/>
      <dgm:t>
        <a:bodyPr/>
        <a:lstStyle/>
        <a:p>
          <a:r>
            <a:rPr lang="ru-RU" b="0" i="0" dirty="0" smtClean="0"/>
            <a:t>3. Пометы, устанавливающие историческую перспективу в словах современного языка</a:t>
          </a:r>
          <a:endParaRPr lang="ru-RU" dirty="0"/>
        </a:p>
      </dgm:t>
    </dgm:pt>
    <dgm:pt modelId="{D5CF1B06-B6F6-41B7-B6CC-62FD9BA2505E}" type="parTrans" cxnId="{F742127F-29FC-4CC2-AFCC-F649B856FAF9}">
      <dgm:prSet/>
      <dgm:spPr/>
      <dgm:t>
        <a:bodyPr/>
        <a:lstStyle/>
        <a:p>
          <a:endParaRPr lang="ru-RU"/>
        </a:p>
      </dgm:t>
    </dgm:pt>
    <dgm:pt modelId="{D41A0052-7D82-43DA-81C5-ECBEA4C5E242}" type="sibTrans" cxnId="{F742127F-29FC-4CC2-AFCC-F649B856FAF9}">
      <dgm:prSet/>
      <dgm:spPr/>
      <dgm:t>
        <a:bodyPr/>
        <a:lstStyle/>
        <a:p>
          <a:endParaRPr lang="ru-RU"/>
        </a:p>
      </dgm:t>
    </dgm:pt>
    <dgm:pt modelId="{9ECB7214-321E-4F4C-A2DA-671C8CC9CE5C}">
      <dgm:prSet phldrT="[Текст]"/>
      <dgm:spPr/>
      <dgm:t>
        <a:bodyPr/>
        <a:lstStyle/>
        <a:p>
          <a:r>
            <a:rPr lang="ru-RU" b="0" i="0" dirty="0" smtClean="0"/>
            <a:t>4. Пометы к словам, обозначающим предметы и понятия чуждого быта</a:t>
          </a:r>
          <a:endParaRPr lang="ru-RU" dirty="0"/>
        </a:p>
      </dgm:t>
    </dgm:pt>
    <dgm:pt modelId="{C776E171-C82B-4CDE-9C22-FD759C6811CD}" type="parTrans" cxnId="{84D11079-ACAC-456B-9998-629E1EA047F9}">
      <dgm:prSet/>
      <dgm:spPr/>
      <dgm:t>
        <a:bodyPr/>
        <a:lstStyle/>
        <a:p>
          <a:endParaRPr lang="ru-RU"/>
        </a:p>
      </dgm:t>
    </dgm:pt>
    <dgm:pt modelId="{73074877-6E65-4A8A-895A-C4018677FA76}" type="sibTrans" cxnId="{84D11079-ACAC-456B-9998-629E1EA047F9}">
      <dgm:prSet/>
      <dgm:spPr/>
      <dgm:t>
        <a:bodyPr/>
        <a:lstStyle/>
        <a:p>
          <a:endParaRPr lang="ru-RU"/>
        </a:p>
      </dgm:t>
    </dgm:pt>
    <dgm:pt modelId="{B0B4881E-595A-46D1-B813-5CFAC403CCEE}">
      <dgm:prSet phldrT="[Текст]" custT="1"/>
      <dgm:spPr/>
      <dgm:t>
        <a:bodyPr/>
        <a:lstStyle/>
        <a:p>
          <a:endParaRPr lang="ru-RU" sz="1600" dirty="0"/>
        </a:p>
      </dgm:t>
    </dgm:pt>
    <dgm:pt modelId="{CA555639-6179-49F5-90D2-FEA7768B423F}" type="sibTrans" cxnId="{46457484-C948-4B40-8160-B589C85E651E}">
      <dgm:prSet/>
      <dgm:spPr/>
      <dgm:t>
        <a:bodyPr/>
        <a:lstStyle/>
        <a:p>
          <a:endParaRPr lang="ru-RU"/>
        </a:p>
      </dgm:t>
    </dgm:pt>
    <dgm:pt modelId="{9B2468A7-B4CE-4306-8463-106FCCF580EB}" type="parTrans" cxnId="{46457484-C948-4B40-8160-B589C85E651E}">
      <dgm:prSet/>
      <dgm:spPr/>
      <dgm:t>
        <a:bodyPr/>
        <a:lstStyle/>
        <a:p>
          <a:endParaRPr lang="ru-RU"/>
        </a:p>
      </dgm:t>
    </dgm:pt>
    <dgm:pt modelId="{B92DA98A-A91F-482B-BE56-A83E89A1AC16}">
      <dgm:prSet phldrT="[Текст]"/>
      <dgm:spPr/>
      <dgm:t>
        <a:bodyPr/>
        <a:lstStyle/>
        <a:p>
          <a:r>
            <a:rPr lang="ru-RU" b="0" i="0" dirty="0" smtClean="0"/>
            <a:t>5. Стилистические пометы, указывающие на выразительные оттенки</a:t>
          </a:r>
          <a:endParaRPr lang="ru-RU" dirty="0"/>
        </a:p>
      </dgm:t>
    </dgm:pt>
    <dgm:pt modelId="{15D63ADC-E5DE-40A0-B416-047CAB214373}" type="parTrans" cxnId="{A62BE90F-7B18-4C02-BB7B-076B930F8FC6}">
      <dgm:prSet/>
      <dgm:spPr/>
      <dgm:t>
        <a:bodyPr/>
        <a:lstStyle/>
        <a:p>
          <a:endParaRPr lang="ru-RU"/>
        </a:p>
      </dgm:t>
    </dgm:pt>
    <dgm:pt modelId="{C8BA7077-996F-44FE-8240-941B10890241}" type="sibTrans" cxnId="{A62BE90F-7B18-4C02-BB7B-076B930F8FC6}">
      <dgm:prSet/>
      <dgm:spPr/>
      <dgm:t>
        <a:bodyPr/>
        <a:lstStyle/>
        <a:p>
          <a:endParaRPr lang="ru-RU"/>
        </a:p>
      </dgm:t>
    </dgm:pt>
    <dgm:pt modelId="{A59B6182-A735-4736-8ED6-A1E741E5419E}">
      <dgm:prSet phldrT="[Текст]" custT="1"/>
      <dgm:spPr/>
      <dgm:t>
        <a:bodyPr/>
        <a:lstStyle/>
        <a:p>
          <a:endParaRPr lang="ru-RU" sz="2000" dirty="0"/>
        </a:p>
      </dgm:t>
    </dgm:pt>
    <dgm:pt modelId="{69BA4CAF-6930-442E-BC32-C68D332531B1}" type="parTrans" cxnId="{6C9FC1BB-049A-46D8-BA24-C3A1EEB366C8}">
      <dgm:prSet/>
      <dgm:spPr/>
      <dgm:t>
        <a:bodyPr/>
        <a:lstStyle/>
        <a:p>
          <a:endParaRPr lang="ru-RU"/>
        </a:p>
      </dgm:t>
    </dgm:pt>
    <dgm:pt modelId="{E54293E9-8414-4CCF-A4C7-A2B1EB36751D}" type="sibTrans" cxnId="{6C9FC1BB-049A-46D8-BA24-C3A1EEB366C8}">
      <dgm:prSet/>
      <dgm:spPr/>
      <dgm:t>
        <a:bodyPr/>
        <a:lstStyle/>
        <a:p>
          <a:endParaRPr lang="ru-RU"/>
        </a:p>
      </dgm:t>
    </dgm:pt>
    <dgm:pt modelId="{D97C3B35-F5E1-41B0-AB32-C3D07059150D}">
      <dgm:prSet phldrT="[Текст]" custT="1"/>
      <dgm:spPr/>
      <dgm:t>
        <a:bodyPr/>
        <a:lstStyle/>
        <a:p>
          <a:endParaRPr lang="ru-RU" sz="1600" dirty="0"/>
        </a:p>
      </dgm:t>
    </dgm:pt>
    <dgm:pt modelId="{EC9A65DD-E26F-4C11-B151-1BEDF2C62E26}" type="parTrans" cxnId="{058ECA4B-EE9D-4DC7-A51B-FB925FDE87E6}">
      <dgm:prSet/>
      <dgm:spPr/>
      <dgm:t>
        <a:bodyPr/>
        <a:lstStyle/>
        <a:p>
          <a:endParaRPr lang="ru-RU"/>
        </a:p>
      </dgm:t>
    </dgm:pt>
    <dgm:pt modelId="{3C44D3C5-8E1C-417B-86CE-29AC111F679A}" type="sibTrans" cxnId="{058ECA4B-EE9D-4DC7-A51B-FB925FDE87E6}">
      <dgm:prSet/>
      <dgm:spPr/>
      <dgm:t>
        <a:bodyPr/>
        <a:lstStyle/>
        <a:p>
          <a:endParaRPr lang="ru-RU"/>
        </a:p>
      </dgm:t>
    </dgm:pt>
    <dgm:pt modelId="{0D877DA6-E9EA-44F0-8F32-6695257497B1}">
      <dgm:prSet custT="1"/>
      <dgm:spPr/>
      <dgm:t>
        <a:bodyPr/>
        <a:lstStyle/>
        <a:p>
          <a:r>
            <a:rPr lang="ru-RU" sz="1800" b="1" i="1" dirty="0" smtClean="0">
              <a:latin typeface="Times New Roman" pitchFamily="18" charset="0"/>
              <a:cs typeface="Times New Roman" pitchFamily="18" charset="0"/>
            </a:rPr>
            <a:t>разг., </a:t>
          </a:r>
          <a:r>
            <a:rPr lang="ru-RU" sz="1800" b="1" i="1" dirty="0" err="1" smtClean="0">
              <a:latin typeface="Times New Roman" pitchFamily="18" charset="0"/>
              <a:cs typeface="Times New Roman" pitchFamily="18" charset="0"/>
            </a:rPr>
            <a:t>простореч</a:t>
          </a:r>
          <a:r>
            <a:rPr lang="ru-RU" sz="1800" b="1" i="1" dirty="0" smtClean="0">
              <a:latin typeface="Times New Roman" pitchFamily="18" charset="0"/>
              <a:cs typeface="Times New Roman" pitchFamily="18" charset="0"/>
            </a:rPr>
            <a:t>., фам. (</a:t>
          </a:r>
          <a:r>
            <a:rPr lang="ru-RU" sz="1800" b="1" i="1" dirty="0" err="1" smtClean="0">
              <a:latin typeface="Times New Roman" pitchFamily="18" charset="0"/>
              <a:cs typeface="Times New Roman" pitchFamily="18" charset="0"/>
            </a:rPr>
            <a:t>фамильярдное</a:t>
          </a:r>
          <a:r>
            <a:rPr lang="ru-RU" sz="1800" b="1" i="1" dirty="0" smtClean="0">
              <a:latin typeface="Times New Roman" pitchFamily="18" charset="0"/>
              <a:cs typeface="Times New Roman" pitchFamily="18" charset="0"/>
            </a:rPr>
            <a:t>), детск., вульг., арго, </a:t>
          </a:r>
          <a:r>
            <a:rPr lang="ru-RU" sz="1800" b="1" i="1" dirty="0" err="1" smtClean="0">
              <a:latin typeface="Times New Roman" pitchFamily="18" charset="0"/>
              <a:cs typeface="Times New Roman" pitchFamily="18" charset="0"/>
            </a:rPr>
            <a:t>школьн</a:t>
          </a:r>
          <a:r>
            <a:rPr lang="ru-RU" sz="1800" b="1" i="1" dirty="0" smtClean="0">
              <a:latin typeface="Times New Roman" pitchFamily="18" charset="0"/>
              <a:cs typeface="Times New Roman" pitchFamily="18" charset="0"/>
            </a:rPr>
            <a:t>., обл.</a:t>
          </a:r>
          <a:endParaRPr lang="ru-RU" sz="1800" dirty="0">
            <a:latin typeface="Times New Roman" pitchFamily="18" charset="0"/>
            <a:cs typeface="Times New Roman" pitchFamily="18" charset="0"/>
          </a:endParaRPr>
        </a:p>
      </dgm:t>
    </dgm:pt>
    <dgm:pt modelId="{1E550E40-F033-4A62-8494-B390CE1CDC19}" type="parTrans" cxnId="{C6773124-ED3B-4B4A-B2CE-114BC5E46846}">
      <dgm:prSet/>
      <dgm:spPr/>
      <dgm:t>
        <a:bodyPr/>
        <a:lstStyle/>
        <a:p>
          <a:endParaRPr lang="ru-RU"/>
        </a:p>
      </dgm:t>
    </dgm:pt>
    <dgm:pt modelId="{B01348AD-47E7-4288-AF76-D446A66E8033}" type="sibTrans" cxnId="{C6773124-ED3B-4B4A-B2CE-114BC5E46846}">
      <dgm:prSet/>
      <dgm:spPr/>
      <dgm:t>
        <a:bodyPr/>
        <a:lstStyle/>
        <a:p>
          <a:endParaRPr lang="ru-RU"/>
        </a:p>
      </dgm:t>
    </dgm:pt>
    <dgm:pt modelId="{6D84F14C-8DC7-4B8D-AC96-526278656812}">
      <dgm:prSet custT="1"/>
      <dgm:spPr/>
      <dgm:t>
        <a:bodyPr/>
        <a:lstStyle/>
        <a:p>
          <a:r>
            <a:rPr lang="ru-RU" sz="1600" b="1" i="1" dirty="0" smtClean="0"/>
            <a:t>книжн., </a:t>
          </a:r>
          <a:r>
            <a:rPr lang="ru-RU" sz="1600" b="1" i="1" dirty="0" err="1" smtClean="0"/>
            <a:t>науч</a:t>
          </a:r>
          <a:r>
            <a:rPr lang="ru-RU" sz="1600" b="1" i="1" dirty="0" smtClean="0"/>
            <a:t>., тех., спец., газет., </a:t>
          </a:r>
          <a:r>
            <a:rPr lang="ru-RU" sz="1600" b="1" i="1" dirty="0" err="1" smtClean="0"/>
            <a:t>публиц</a:t>
          </a:r>
          <a:r>
            <a:rPr lang="ru-RU" sz="1600" b="1" i="1" dirty="0" smtClean="0"/>
            <a:t>., канц., офиц., поэт., </a:t>
          </a:r>
          <a:r>
            <a:rPr lang="ru-RU" sz="1600" b="1" i="1" dirty="0" err="1" smtClean="0"/>
            <a:t>нар.-поэт</a:t>
          </a:r>
          <a:r>
            <a:rPr lang="ru-RU" sz="1600" b="1" i="1" dirty="0" smtClean="0"/>
            <a:t>.</a:t>
          </a:r>
          <a:endParaRPr lang="ru-RU" sz="1600" dirty="0"/>
        </a:p>
      </dgm:t>
    </dgm:pt>
    <dgm:pt modelId="{36DD4814-C4A0-4F2A-A56B-7B9A1CEAD7B3}" type="parTrans" cxnId="{FE4BC211-45C9-4993-9A91-A890529EC43B}">
      <dgm:prSet/>
      <dgm:spPr/>
      <dgm:t>
        <a:bodyPr/>
        <a:lstStyle/>
        <a:p>
          <a:endParaRPr lang="ru-RU"/>
        </a:p>
      </dgm:t>
    </dgm:pt>
    <dgm:pt modelId="{D095D7E8-AD46-444A-89F4-3190A14A6C4C}" type="sibTrans" cxnId="{FE4BC211-45C9-4993-9A91-A890529EC43B}">
      <dgm:prSet/>
      <dgm:spPr/>
      <dgm:t>
        <a:bodyPr/>
        <a:lstStyle/>
        <a:p>
          <a:endParaRPr lang="ru-RU"/>
        </a:p>
      </dgm:t>
    </dgm:pt>
    <dgm:pt modelId="{B8E32132-9609-4DA3-BC64-8343F657FE53}">
      <dgm:prSet custT="1"/>
      <dgm:spPr/>
      <dgm:t>
        <a:bodyPr/>
        <a:lstStyle/>
        <a:p>
          <a:r>
            <a:rPr lang="ru-RU" sz="1600" b="1" i="1" dirty="0" smtClean="0"/>
            <a:t>нов., церк.-книжн., старин., устар.</a:t>
          </a:r>
          <a:endParaRPr lang="ru-RU" sz="1600" dirty="0"/>
        </a:p>
      </dgm:t>
    </dgm:pt>
    <dgm:pt modelId="{874CFCDB-AE5F-4127-A2E8-89B96F5D9932}" type="parTrans" cxnId="{CE122BBF-6817-4D21-BA17-AFF526B6A9EB}">
      <dgm:prSet/>
      <dgm:spPr/>
      <dgm:t>
        <a:bodyPr/>
        <a:lstStyle/>
        <a:p>
          <a:endParaRPr lang="ru-RU"/>
        </a:p>
      </dgm:t>
    </dgm:pt>
    <dgm:pt modelId="{C4DE3C35-36C2-4FCC-8F79-2C7A3C7D4DDF}" type="sibTrans" cxnId="{CE122BBF-6817-4D21-BA17-AFF526B6A9EB}">
      <dgm:prSet/>
      <dgm:spPr/>
      <dgm:t>
        <a:bodyPr/>
        <a:lstStyle/>
        <a:p>
          <a:endParaRPr lang="ru-RU"/>
        </a:p>
      </dgm:t>
    </dgm:pt>
    <dgm:pt modelId="{967688DA-0419-4A55-9B99-16E53E1479E2}">
      <dgm:prSet custT="1"/>
      <dgm:spPr/>
      <dgm:t>
        <a:bodyPr/>
        <a:lstStyle/>
        <a:p>
          <a:r>
            <a:rPr lang="ru-RU" sz="1600" b="1" i="1" dirty="0" err="1" smtClean="0"/>
            <a:t>истор</a:t>
          </a:r>
          <a:r>
            <a:rPr lang="ru-RU" sz="1600" b="1" i="1" dirty="0" smtClean="0"/>
            <a:t>., </a:t>
          </a:r>
          <a:r>
            <a:rPr lang="ru-RU" sz="1600" b="1" i="1" dirty="0" err="1" smtClean="0"/>
            <a:t>дореволюц</a:t>
          </a:r>
          <a:r>
            <a:rPr lang="ru-RU" sz="1600" b="1" i="1" dirty="0" smtClean="0"/>
            <a:t>., </a:t>
          </a:r>
          <a:r>
            <a:rPr lang="ru-RU" sz="1600" b="1" i="1" dirty="0" err="1" smtClean="0"/>
            <a:t>загр</a:t>
          </a:r>
          <a:r>
            <a:rPr lang="ru-RU" sz="1600" b="1" i="1" dirty="0" smtClean="0"/>
            <a:t>. (заграничное- в значении иноязычное)</a:t>
          </a:r>
          <a:endParaRPr lang="ru-RU" sz="1600" dirty="0"/>
        </a:p>
      </dgm:t>
    </dgm:pt>
    <dgm:pt modelId="{567FE1CD-A084-44DF-92BA-25257A7DFBE5}" type="parTrans" cxnId="{F33FEF0B-8014-430A-9A51-92B8D2296E10}">
      <dgm:prSet/>
      <dgm:spPr/>
      <dgm:t>
        <a:bodyPr/>
        <a:lstStyle/>
        <a:p>
          <a:endParaRPr lang="ru-RU"/>
        </a:p>
      </dgm:t>
    </dgm:pt>
    <dgm:pt modelId="{7E966622-B94B-4DF4-893C-5DB94DE47150}" type="sibTrans" cxnId="{F33FEF0B-8014-430A-9A51-92B8D2296E10}">
      <dgm:prSet/>
      <dgm:spPr/>
      <dgm:t>
        <a:bodyPr/>
        <a:lstStyle/>
        <a:p>
          <a:endParaRPr lang="ru-RU"/>
        </a:p>
      </dgm:t>
    </dgm:pt>
    <dgm:pt modelId="{111E34C5-0591-4CDA-9BAB-683F04559F25}">
      <dgm:prSet custT="1"/>
      <dgm:spPr/>
      <dgm:t>
        <a:bodyPr/>
        <a:lstStyle/>
        <a:p>
          <a:r>
            <a:rPr lang="ru-RU" sz="1600" b="1" i="1" dirty="0" smtClean="0"/>
            <a:t>бран., ирон., </a:t>
          </a:r>
          <a:r>
            <a:rPr lang="ru-RU" sz="1600" b="1" i="1" dirty="0" err="1" smtClean="0"/>
            <a:t>неодобрит</a:t>
          </a:r>
          <a:r>
            <a:rPr lang="ru-RU" sz="1600" b="1" i="1" dirty="0" smtClean="0"/>
            <a:t>., шутл., презрит., пренебр., укор., </a:t>
          </a:r>
          <a:r>
            <a:rPr lang="ru-RU" sz="1600" b="1" i="1" dirty="0" err="1" smtClean="0"/>
            <a:t>торж</a:t>
          </a:r>
          <a:r>
            <a:rPr lang="ru-RU" sz="1600" b="1" i="1" dirty="0" smtClean="0"/>
            <a:t>., ритор., </a:t>
          </a:r>
          <a:r>
            <a:rPr lang="ru-RU" sz="1600" b="1" i="1" dirty="0" err="1" smtClean="0"/>
            <a:t>эвфимизм</a:t>
          </a:r>
          <a:r>
            <a:rPr lang="ru-RU" sz="1600" b="1" i="1" dirty="0" smtClean="0"/>
            <a:t>.</a:t>
          </a:r>
          <a:endParaRPr lang="ru-RU" sz="1600" dirty="0"/>
        </a:p>
      </dgm:t>
    </dgm:pt>
    <dgm:pt modelId="{E8A3014F-12C4-4260-9E30-634CE81C18B0}" type="parTrans" cxnId="{4CBDAE13-EBC1-4C60-9C8C-421DAFB8B797}">
      <dgm:prSet/>
      <dgm:spPr/>
      <dgm:t>
        <a:bodyPr/>
        <a:lstStyle/>
        <a:p>
          <a:endParaRPr lang="ru-RU"/>
        </a:p>
      </dgm:t>
    </dgm:pt>
    <dgm:pt modelId="{FBCFEC69-65BD-4859-962B-8C6A0DD3A276}" type="sibTrans" cxnId="{4CBDAE13-EBC1-4C60-9C8C-421DAFB8B797}">
      <dgm:prSet/>
      <dgm:spPr/>
      <dgm:t>
        <a:bodyPr/>
        <a:lstStyle/>
        <a:p>
          <a:endParaRPr lang="ru-RU"/>
        </a:p>
      </dgm:t>
    </dgm:pt>
    <dgm:pt modelId="{EA767102-86C7-48BF-B882-5BD20CBFAE3B}" type="pres">
      <dgm:prSet presAssocID="{B9A9C4D5-DB5C-42CE-95C2-1465163079EF}" presName="Name0" presStyleCnt="0">
        <dgm:presLayoutVars>
          <dgm:dir/>
          <dgm:animLvl val="lvl"/>
          <dgm:resizeHandles val="exact"/>
        </dgm:presLayoutVars>
      </dgm:prSet>
      <dgm:spPr/>
      <dgm:t>
        <a:bodyPr/>
        <a:lstStyle/>
        <a:p>
          <a:endParaRPr lang="ru-RU"/>
        </a:p>
      </dgm:t>
    </dgm:pt>
    <dgm:pt modelId="{5B9D4373-F362-4A5F-929A-BB34B7114A95}" type="pres">
      <dgm:prSet presAssocID="{A214D7FE-E445-431A-8139-7249FD77CD73}" presName="linNode" presStyleCnt="0"/>
      <dgm:spPr/>
    </dgm:pt>
    <dgm:pt modelId="{E019047E-3E3A-4F19-AD11-2FA7653BDA51}" type="pres">
      <dgm:prSet presAssocID="{A214D7FE-E445-431A-8139-7249FD77CD73}" presName="parentText" presStyleLbl="node1" presStyleIdx="0" presStyleCnt="5">
        <dgm:presLayoutVars>
          <dgm:chMax val="1"/>
          <dgm:bulletEnabled val="1"/>
        </dgm:presLayoutVars>
      </dgm:prSet>
      <dgm:spPr/>
      <dgm:t>
        <a:bodyPr/>
        <a:lstStyle/>
        <a:p>
          <a:endParaRPr lang="ru-RU"/>
        </a:p>
      </dgm:t>
    </dgm:pt>
    <dgm:pt modelId="{4C4C5DB3-5C54-487C-8774-84C03D08E320}" type="pres">
      <dgm:prSet presAssocID="{A214D7FE-E445-431A-8139-7249FD77CD73}" presName="descendantText" presStyleLbl="alignAccFollowNode1" presStyleIdx="0" presStyleCnt="5">
        <dgm:presLayoutVars>
          <dgm:bulletEnabled val="1"/>
        </dgm:presLayoutVars>
      </dgm:prSet>
      <dgm:spPr/>
      <dgm:t>
        <a:bodyPr/>
        <a:lstStyle/>
        <a:p>
          <a:endParaRPr lang="ru-RU"/>
        </a:p>
      </dgm:t>
    </dgm:pt>
    <dgm:pt modelId="{6FB34E4C-D91C-4F92-98C1-B368CF5C44D6}" type="pres">
      <dgm:prSet presAssocID="{2729E8A4-FFD0-43FA-8E5C-34CE8F8C6734}" presName="sp" presStyleCnt="0"/>
      <dgm:spPr/>
    </dgm:pt>
    <dgm:pt modelId="{D2675776-56D7-4491-8EB0-02786AFA031A}" type="pres">
      <dgm:prSet presAssocID="{FE462A52-084A-4A3D-A4BD-36BA4288943C}" presName="linNode" presStyleCnt="0"/>
      <dgm:spPr/>
    </dgm:pt>
    <dgm:pt modelId="{7E436719-F74E-458B-9F8E-20DBB9FE6253}" type="pres">
      <dgm:prSet presAssocID="{FE462A52-084A-4A3D-A4BD-36BA4288943C}" presName="parentText" presStyleLbl="node1" presStyleIdx="1" presStyleCnt="5">
        <dgm:presLayoutVars>
          <dgm:chMax val="1"/>
          <dgm:bulletEnabled val="1"/>
        </dgm:presLayoutVars>
      </dgm:prSet>
      <dgm:spPr/>
      <dgm:t>
        <a:bodyPr/>
        <a:lstStyle/>
        <a:p>
          <a:endParaRPr lang="ru-RU"/>
        </a:p>
      </dgm:t>
    </dgm:pt>
    <dgm:pt modelId="{06514D4D-684C-45CD-9941-F4539BBBBDE4}" type="pres">
      <dgm:prSet presAssocID="{FE462A52-084A-4A3D-A4BD-36BA4288943C}" presName="descendantText" presStyleLbl="alignAccFollowNode1" presStyleIdx="1" presStyleCnt="5" custLinFactNeighborX="7857" custLinFactNeighborY="310">
        <dgm:presLayoutVars>
          <dgm:bulletEnabled val="1"/>
        </dgm:presLayoutVars>
      </dgm:prSet>
      <dgm:spPr/>
      <dgm:t>
        <a:bodyPr/>
        <a:lstStyle/>
        <a:p>
          <a:endParaRPr lang="ru-RU"/>
        </a:p>
      </dgm:t>
    </dgm:pt>
    <dgm:pt modelId="{D2E42797-5FCA-4549-B373-A83B896054ED}" type="pres">
      <dgm:prSet presAssocID="{532C57E7-0FB4-4703-B591-8E99BB7DBA1C}" presName="sp" presStyleCnt="0"/>
      <dgm:spPr/>
    </dgm:pt>
    <dgm:pt modelId="{40BBDB67-4D2D-4A57-BF9B-06684E81A00A}" type="pres">
      <dgm:prSet presAssocID="{7D769E4B-4ED7-48E6-9D29-12507339ADBE}" presName="linNode" presStyleCnt="0"/>
      <dgm:spPr/>
    </dgm:pt>
    <dgm:pt modelId="{8C481E1C-3215-460B-9C31-4A9CB19223DC}" type="pres">
      <dgm:prSet presAssocID="{7D769E4B-4ED7-48E6-9D29-12507339ADBE}" presName="parentText" presStyleLbl="node1" presStyleIdx="2" presStyleCnt="5">
        <dgm:presLayoutVars>
          <dgm:chMax val="1"/>
          <dgm:bulletEnabled val="1"/>
        </dgm:presLayoutVars>
      </dgm:prSet>
      <dgm:spPr/>
      <dgm:t>
        <a:bodyPr/>
        <a:lstStyle/>
        <a:p>
          <a:endParaRPr lang="ru-RU"/>
        </a:p>
      </dgm:t>
    </dgm:pt>
    <dgm:pt modelId="{45AD8A7D-84B7-4FD5-95F2-D462468E989B}" type="pres">
      <dgm:prSet presAssocID="{7D769E4B-4ED7-48E6-9D29-12507339ADBE}" presName="descendantText" presStyleLbl="alignAccFollowNode1" presStyleIdx="2" presStyleCnt="5">
        <dgm:presLayoutVars>
          <dgm:bulletEnabled val="1"/>
        </dgm:presLayoutVars>
      </dgm:prSet>
      <dgm:spPr/>
      <dgm:t>
        <a:bodyPr/>
        <a:lstStyle/>
        <a:p>
          <a:endParaRPr lang="ru-RU"/>
        </a:p>
      </dgm:t>
    </dgm:pt>
    <dgm:pt modelId="{F5A4C0F4-64E0-4F6B-8666-DC42A3AD9B23}" type="pres">
      <dgm:prSet presAssocID="{D41A0052-7D82-43DA-81C5-ECBEA4C5E242}" presName="sp" presStyleCnt="0"/>
      <dgm:spPr/>
    </dgm:pt>
    <dgm:pt modelId="{D9D2ED04-32F7-49B8-ACEB-8CDCA110E2BC}" type="pres">
      <dgm:prSet presAssocID="{9ECB7214-321E-4F4C-A2DA-671C8CC9CE5C}" presName="linNode" presStyleCnt="0"/>
      <dgm:spPr/>
    </dgm:pt>
    <dgm:pt modelId="{C3A37CA7-FAA5-466A-B53D-E6D990B922FF}" type="pres">
      <dgm:prSet presAssocID="{9ECB7214-321E-4F4C-A2DA-671C8CC9CE5C}" presName="parentText" presStyleLbl="node1" presStyleIdx="3" presStyleCnt="5">
        <dgm:presLayoutVars>
          <dgm:chMax val="1"/>
          <dgm:bulletEnabled val="1"/>
        </dgm:presLayoutVars>
      </dgm:prSet>
      <dgm:spPr/>
      <dgm:t>
        <a:bodyPr/>
        <a:lstStyle/>
        <a:p>
          <a:endParaRPr lang="ru-RU"/>
        </a:p>
      </dgm:t>
    </dgm:pt>
    <dgm:pt modelId="{EC5E3743-AF70-47C1-B71B-A10835C3077C}" type="pres">
      <dgm:prSet presAssocID="{9ECB7214-321E-4F4C-A2DA-671C8CC9CE5C}" presName="descendantText" presStyleLbl="alignAccFollowNode1" presStyleIdx="3" presStyleCnt="5" custLinFactNeighborX="80" custLinFactNeighborY="1028">
        <dgm:presLayoutVars>
          <dgm:bulletEnabled val="1"/>
        </dgm:presLayoutVars>
      </dgm:prSet>
      <dgm:spPr/>
      <dgm:t>
        <a:bodyPr/>
        <a:lstStyle/>
        <a:p>
          <a:endParaRPr lang="ru-RU"/>
        </a:p>
      </dgm:t>
    </dgm:pt>
    <dgm:pt modelId="{71AE3954-3BB4-4F43-93A9-DACBE22ED9C8}" type="pres">
      <dgm:prSet presAssocID="{73074877-6E65-4A8A-895A-C4018677FA76}" presName="sp" presStyleCnt="0"/>
      <dgm:spPr/>
    </dgm:pt>
    <dgm:pt modelId="{7E1A82B9-3439-4A73-9422-A9270BA6E1EC}" type="pres">
      <dgm:prSet presAssocID="{B92DA98A-A91F-482B-BE56-A83E89A1AC16}" presName="linNode" presStyleCnt="0"/>
      <dgm:spPr/>
    </dgm:pt>
    <dgm:pt modelId="{A7F259C1-B5A7-44C8-920D-F6A8AC1A705C}" type="pres">
      <dgm:prSet presAssocID="{B92DA98A-A91F-482B-BE56-A83E89A1AC16}" presName="parentText" presStyleLbl="node1" presStyleIdx="4" presStyleCnt="5">
        <dgm:presLayoutVars>
          <dgm:chMax val="1"/>
          <dgm:bulletEnabled val="1"/>
        </dgm:presLayoutVars>
      </dgm:prSet>
      <dgm:spPr/>
      <dgm:t>
        <a:bodyPr/>
        <a:lstStyle/>
        <a:p>
          <a:endParaRPr lang="ru-RU"/>
        </a:p>
      </dgm:t>
    </dgm:pt>
    <dgm:pt modelId="{19A8BC67-8342-456D-BFDF-9966ABED95F2}" type="pres">
      <dgm:prSet presAssocID="{B92DA98A-A91F-482B-BE56-A83E89A1AC16}" presName="descendantText" presStyleLbl="alignAccFollowNode1" presStyleIdx="4" presStyleCnt="5">
        <dgm:presLayoutVars>
          <dgm:bulletEnabled val="1"/>
        </dgm:presLayoutVars>
      </dgm:prSet>
      <dgm:spPr/>
      <dgm:t>
        <a:bodyPr/>
        <a:lstStyle/>
        <a:p>
          <a:endParaRPr lang="ru-RU"/>
        </a:p>
      </dgm:t>
    </dgm:pt>
  </dgm:ptLst>
  <dgm:cxnLst>
    <dgm:cxn modelId="{84D11079-ACAC-456B-9998-629E1EA047F9}" srcId="{B9A9C4D5-DB5C-42CE-95C2-1465163079EF}" destId="{9ECB7214-321E-4F4C-A2DA-671C8CC9CE5C}" srcOrd="3" destOrd="0" parTransId="{C776E171-C82B-4CDE-9C22-FD759C6811CD}" sibTransId="{73074877-6E65-4A8A-895A-C4018677FA76}"/>
    <dgm:cxn modelId="{95296BBB-50F0-4CD8-8630-DFFF3D6C8C75}" type="presOf" srcId="{0242EF16-296A-45B9-84BB-EE58F7030548}" destId="{4C4C5DB3-5C54-487C-8774-84C03D08E320}" srcOrd="0" destOrd="0" presId="urn:microsoft.com/office/officeart/2005/8/layout/vList5"/>
    <dgm:cxn modelId="{7F3FCAF5-06A7-456D-890F-A324494E6C81}" srcId="{B9A9C4D5-DB5C-42CE-95C2-1465163079EF}" destId="{FE462A52-084A-4A3D-A4BD-36BA4288943C}" srcOrd="1" destOrd="0" parTransId="{2C36DE6B-B48D-4028-8748-9DE212EDB564}" sibTransId="{532C57E7-0FB4-4703-B591-8E99BB7DBA1C}"/>
    <dgm:cxn modelId="{379CB8DC-ECAA-4408-83A8-132A805B2547}" srcId="{A214D7FE-E445-431A-8139-7249FD77CD73}" destId="{0242EF16-296A-45B9-84BB-EE58F7030548}" srcOrd="0" destOrd="0" parTransId="{AFFC52AE-19B6-43DA-9A1B-70FCE15EF43E}" sibTransId="{698BBC26-2210-42CC-9D1C-4A5BFA3D496F}"/>
    <dgm:cxn modelId="{2BBB397C-9624-48F5-B731-4270DC4B8841}" type="presOf" srcId="{967688DA-0419-4A55-9B99-16E53E1479E2}" destId="{EC5E3743-AF70-47C1-B71B-A10835C3077C}" srcOrd="0" destOrd="1" presId="urn:microsoft.com/office/officeart/2005/8/layout/vList5"/>
    <dgm:cxn modelId="{8BC92799-01E3-45E8-B503-1B68ED61B88C}" type="presOf" srcId="{FE462A52-084A-4A3D-A4BD-36BA4288943C}" destId="{7E436719-F74E-458B-9F8E-20DBB9FE6253}" srcOrd="0" destOrd="0" presId="urn:microsoft.com/office/officeart/2005/8/layout/vList5"/>
    <dgm:cxn modelId="{6C9FC1BB-049A-46D8-BA24-C3A1EEB366C8}" srcId="{9ECB7214-321E-4F4C-A2DA-671C8CC9CE5C}" destId="{A59B6182-A735-4736-8ED6-A1E741E5419E}" srcOrd="0" destOrd="0" parTransId="{69BA4CAF-6930-442E-BC32-C68D332531B1}" sibTransId="{E54293E9-8414-4CCF-A4C7-A2B1EB36751D}"/>
    <dgm:cxn modelId="{4CBDAE13-EBC1-4C60-9C8C-421DAFB8B797}" srcId="{B92DA98A-A91F-482B-BE56-A83E89A1AC16}" destId="{111E34C5-0591-4CDA-9BAB-683F04559F25}" srcOrd="1" destOrd="0" parTransId="{E8A3014F-12C4-4260-9E30-634CE81C18B0}" sibTransId="{FBCFEC69-65BD-4859-962B-8C6A0DD3A276}"/>
    <dgm:cxn modelId="{A62BE90F-7B18-4C02-BB7B-076B930F8FC6}" srcId="{B9A9C4D5-DB5C-42CE-95C2-1465163079EF}" destId="{B92DA98A-A91F-482B-BE56-A83E89A1AC16}" srcOrd="4" destOrd="0" parTransId="{15D63ADC-E5DE-40A0-B416-047CAB214373}" sibTransId="{C8BA7077-996F-44FE-8240-941B10890241}"/>
    <dgm:cxn modelId="{F33FEF0B-8014-430A-9A51-92B8D2296E10}" srcId="{9ECB7214-321E-4F4C-A2DA-671C8CC9CE5C}" destId="{967688DA-0419-4A55-9B99-16E53E1479E2}" srcOrd="1" destOrd="0" parTransId="{567FE1CD-A084-44DF-92BA-25257A7DFBE5}" sibTransId="{7E966622-B94B-4DF4-893C-5DB94DE47150}"/>
    <dgm:cxn modelId="{46457484-C948-4B40-8160-B589C85E651E}" srcId="{7D769E4B-4ED7-48E6-9D29-12507339ADBE}" destId="{B0B4881E-595A-46D1-B813-5CFAC403CCEE}" srcOrd="0" destOrd="0" parTransId="{9B2468A7-B4CE-4306-8463-106FCCF580EB}" sibTransId="{CA555639-6179-49F5-90D2-FEA7768B423F}"/>
    <dgm:cxn modelId="{09FE908A-9CCE-415F-ADE7-CDCE5006FB8B}" type="presOf" srcId="{B8E32132-9609-4DA3-BC64-8343F657FE53}" destId="{45AD8A7D-84B7-4FD5-95F2-D462468E989B}" srcOrd="0" destOrd="1" presId="urn:microsoft.com/office/officeart/2005/8/layout/vList5"/>
    <dgm:cxn modelId="{9DDB270F-F484-4BA0-B4FD-F2C8E90B05E0}" type="presOf" srcId="{111E34C5-0591-4CDA-9BAB-683F04559F25}" destId="{19A8BC67-8342-456D-BFDF-9966ABED95F2}" srcOrd="0" destOrd="1" presId="urn:microsoft.com/office/officeart/2005/8/layout/vList5"/>
    <dgm:cxn modelId="{CE122BBF-6817-4D21-BA17-AFF526B6A9EB}" srcId="{7D769E4B-4ED7-48E6-9D29-12507339ADBE}" destId="{B8E32132-9609-4DA3-BC64-8343F657FE53}" srcOrd="1" destOrd="0" parTransId="{874CFCDB-AE5F-4127-A2E8-89B96F5D9932}" sibTransId="{C4DE3C35-36C2-4FCC-8F79-2C7A3C7D4DDF}"/>
    <dgm:cxn modelId="{058ECA4B-EE9D-4DC7-A51B-FB925FDE87E6}" srcId="{B92DA98A-A91F-482B-BE56-A83E89A1AC16}" destId="{D97C3B35-F5E1-41B0-AB32-C3D07059150D}" srcOrd="0" destOrd="0" parTransId="{EC9A65DD-E26F-4C11-B151-1BEDF2C62E26}" sibTransId="{3C44D3C5-8E1C-417B-86CE-29AC111F679A}"/>
    <dgm:cxn modelId="{F5005753-B5D5-49C3-BBAF-AA92834C754F}" type="presOf" srcId="{D97C3B35-F5E1-41B0-AB32-C3D07059150D}" destId="{19A8BC67-8342-456D-BFDF-9966ABED95F2}" srcOrd="0" destOrd="0" presId="urn:microsoft.com/office/officeart/2005/8/layout/vList5"/>
    <dgm:cxn modelId="{FE4BC211-45C9-4993-9A91-A890529EC43B}" srcId="{FE462A52-084A-4A3D-A4BD-36BA4288943C}" destId="{6D84F14C-8DC7-4B8D-AC96-526278656812}" srcOrd="1" destOrd="0" parTransId="{36DD4814-C4A0-4F2A-A56B-7B9A1CEAD7B3}" sibTransId="{D095D7E8-AD46-444A-89F4-3190A14A6C4C}"/>
    <dgm:cxn modelId="{4ADCFBA1-1AEB-45A0-8BFC-F44CC61DEE27}" type="presOf" srcId="{7D769E4B-4ED7-48E6-9D29-12507339ADBE}" destId="{8C481E1C-3215-460B-9C31-4A9CB19223DC}" srcOrd="0" destOrd="0" presId="urn:microsoft.com/office/officeart/2005/8/layout/vList5"/>
    <dgm:cxn modelId="{8600E653-79B9-41F3-8E82-309FF11645CF}" type="presOf" srcId="{7379B3B1-2625-4CEE-8C9F-A4D3A12FB775}" destId="{06514D4D-684C-45CD-9941-F4539BBBBDE4}" srcOrd="0" destOrd="0" presId="urn:microsoft.com/office/officeart/2005/8/layout/vList5"/>
    <dgm:cxn modelId="{FA084D43-BAFE-425F-970C-F997DA22C4D5}" type="presOf" srcId="{A59B6182-A735-4736-8ED6-A1E741E5419E}" destId="{EC5E3743-AF70-47C1-B71B-A10835C3077C}" srcOrd="0" destOrd="0" presId="urn:microsoft.com/office/officeart/2005/8/layout/vList5"/>
    <dgm:cxn modelId="{F1D63449-2846-4BDF-AA19-9FFCC02E33B1}" srcId="{B9A9C4D5-DB5C-42CE-95C2-1465163079EF}" destId="{A214D7FE-E445-431A-8139-7249FD77CD73}" srcOrd="0" destOrd="0" parTransId="{D2C01365-4BAB-4F9F-A588-E14594B059C1}" sibTransId="{2729E8A4-FFD0-43FA-8E5C-34CE8F8C6734}"/>
    <dgm:cxn modelId="{18162B04-FBFD-48BF-B7E7-CDA26D7C7344}" type="presOf" srcId="{6D84F14C-8DC7-4B8D-AC96-526278656812}" destId="{06514D4D-684C-45CD-9941-F4539BBBBDE4}" srcOrd="0" destOrd="1" presId="urn:microsoft.com/office/officeart/2005/8/layout/vList5"/>
    <dgm:cxn modelId="{1C68B6D4-E092-487F-AD2F-F167DDFA602A}" type="presOf" srcId="{B9A9C4D5-DB5C-42CE-95C2-1465163079EF}" destId="{EA767102-86C7-48BF-B882-5BD20CBFAE3B}" srcOrd="0" destOrd="0" presId="urn:microsoft.com/office/officeart/2005/8/layout/vList5"/>
    <dgm:cxn modelId="{7A3A750E-C814-4061-975A-021AC4233920}" type="presOf" srcId="{B92DA98A-A91F-482B-BE56-A83E89A1AC16}" destId="{A7F259C1-B5A7-44C8-920D-F6A8AC1A705C}" srcOrd="0" destOrd="0" presId="urn:microsoft.com/office/officeart/2005/8/layout/vList5"/>
    <dgm:cxn modelId="{F742127F-29FC-4CC2-AFCC-F649B856FAF9}" srcId="{B9A9C4D5-DB5C-42CE-95C2-1465163079EF}" destId="{7D769E4B-4ED7-48E6-9D29-12507339ADBE}" srcOrd="2" destOrd="0" parTransId="{D5CF1B06-B6F6-41B7-B6CC-62FD9BA2505E}" sibTransId="{D41A0052-7D82-43DA-81C5-ECBEA4C5E242}"/>
    <dgm:cxn modelId="{384D40C3-F22A-4A40-863F-340B6EDF3C89}" type="presOf" srcId="{B0B4881E-595A-46D1-B813-5CFAC403CCEE}" destId="{45AD8A7D-84B7-4FD5-95F2-D462468E989B}" srcOrd="0" destOrd="0" presId="urn:microsoft.com/office/officeart/2005/8/layout/vList5"/>
    <dgm:cxn modelId="{2DEAC510-CB19-4054-A320-0E29A1FB2C72}" type="presOf" srcId="{A214D7FE-E445-431A-8139-7249FD77CD73}" destId="{E019047E-3E3A-4F19-AD11-2FA7653BDA51}" srcOrd="0" destOrd="0" presId="urn:microsoft.com/office/officeart/2005/8/layout/vList5"/>
    <dgm:cxn modelId="{C6773124-ED3B-4B4A-B2CE-114BC5E46846}" srcId="{A214D7FE-E445-431A-8139-7249FD77CD73}" destId="{0D877DA6-E9EA-44F0-8F32-6695257497B1}" srcOrd="1" destOrd="0" parTransId="{1E550E40-F033-4A62-8494-B390CE1CDC19}" sibTransId="{B01348AD-47E7-4288-AF76-D446A66E8033}"/>
    <dgm:cxn modelId="{8D6D40C3-A1C0-4EA0-8624-CAFD016F2E88}" type="presOf" srcId="{9ECB7214-321E-4F4C-A2DA-671C8CC9CE5C}" destId="{C3A37CA7-FAA5-466A-B53D-E6D990B922FF}" srcOrd="0" destOrd="0" presId="urn:microsoft.com/office/officeart/2005/8/layout/vList5"/>
    <dgm:cxn modelId="{8126C540-D148-46A7-A979-C76A2E450CDB}" srcId="{FE462A52-084A-4A3D-A4BD-36BA4288943C}" destId="{7379B3B1-2625-4CEE-8C9F-A4D3A12FB775}" srcOrd="0" destOrd="0" parTransId="{1572C5FC-E6A9-4338-AA9E-BF5B882E7F0C}" sibTransId="{06F9CB95-D80A-4790-A12E-AE55143FEF37}"/>
    <dgm:cxn modelId="{12054627-FD27-467E-905A-42409DE8466A}" type="presOf" srcId="{0D877DA6-E9EA-44F0-8F32-6695257497B1}" destId="{4C4C5DB3-5C54-487C-8774-84C03D08E320}" srcOrd="0" destOrd="1" presId="urn:microsoft.com/office/officeart/2005/8/layout/vList5"/>
    <dgm:cxn modelId="{32316AD5-9A52-4669-8504-4E10E518135A}" type="presParOf" srcId="{EA767102-86C7-48BF-B882-5BD20CBFAE3B}" destId="{5B9D4373-F362-4A5F-929A-BB34B7114A95}" srcOrd="0" destOrd="0" presId="urn:microsoft.com/office/officeart/2005/8/layout/vList5"/>
    <dgm:cxn modelId="{4D59FEF1-332B-4AE1-84DE-0891B4D9DCA5}" type="presParOf" srcId="{5B9D4373-F362-4A5F-929A-BB34B7114A95}" destId="{E019047E-3E3A-4F19-AD11-2FA7653BDA51}" srcOrd="0" destOrd="0" presId="urn:microsoft.com/office/officeart/2005/8/layout/vList5"/>
    <dgm:cxn modelId="{96CD8654-0616-48C8-B6C4-B576DEAC6971}" type="presParOf" srcId="{5B9D4373-F362-4A5F-929A-BB34B7114A95}" destId="{4C4C5DB3-5C54-487C-8774-84C03D08E320}" srcOrd="1" destOrd="0" presId="urn:microsoft.com/office/officeart/2005/8/layout/vList5"/>
    <dgm:cxn modelId="{1085DAE2-58A1-4F22-A53C-84B03381A8CE}" type="presParOf" srcId="{EA767102-86C7-48BF-B882-5BD20CBFAE3B}" destId="{6FB34E4C-D91C-4F92-98C1-B368CF5C44D6}" srcOrd="1" destOrd="0" presId="urn:microsoft.com/office/officeart/2005/8/layout/vList5"/>
    <dgm:cxn modelId="{BCE98058-8FE9-4003-8312-9B88F87DA782}" type="presParOf" srcId="{EA767102-86C7-48BF-B882-5BD20CBFAE3B}" destId="{D2675776-56D7-4491-8EB0-02786AFA031A}" srcOrd="2" destOrd="0" presId="urn:microsoft.com/office/officeart/2005/8/layout/vList5"/>
    <dgm:cxn modelId="{B220FB97-019E-498F-BABD-F693EA4500AA}" type="presParOf" srcId="{D2675776-56D7-4491-8EB0-02786AFA031A}" destId="{7E436719-F74E-458B-9F8E-20DBB9FE6253}" srcOrd="0" destOrd="0" presId="urn:microsoft.com/office/officeart/2005/8/layout/vList5"/>
    <dgm:cxn modelId="{4833B955-09C0-484A-BCA0-2377A6FA4DDC}" type="presParOf" srcId="{D2675776-56D7-4491-8EB0-02786AFA031A}" destId="{06514D4D-684C-45CD-9941-F4539BBBBDE4}" srcOrd="1" destOrd="0" presId="urn:microsoft.com/office/officeart/2005/8/layout/vList5"/>
    <dgm:cxn modelId="{7E924198-1223-46E7-B3CB-06272AED973C}" type="presParOf" srcId="{EA767102-86C7-48BF-B882-5BD20CBFAE3B}" destId="{D2E42797-5FCA-4549-B373-A83B896054ED}" srcOrd="3" destOrd="0" presId="urn:microsoft.com/office/officeart/2005/8/layout/vList5"/>
    <dgm:cxn modelId="{873FE2A5-7E71-4BB2-BABF-F394A40529E6}" type="presParOf" srcId="{EA767102-86C7-48BF-B882-5BD20CBFAE3B}" destId="{40BBDB67-4D2D-4A57-BF9B-06684E81A00A}" srcOrd="4" destOrd="0" presId="urn:microsoft.com/office/officeart/2005/8/layout/vList5"/>
    <dgm:cxn modelId="{D12C8CD2-8756-449E-BB07-E608A6125A9A}" type="presParOf" srcId="{40BBDB67-4D2D-4A57-BF9B-06684E81A00A}" destId="{8C481E1C-3215-460B-9C31-4A9CB19223DC}" srcOrd="0" destOrd="0" presId="urn:microsoft.com/office/officeart/2005/8/layout/vList5"/>
    <dgm:cxn modelId="{5D087CD1-5AFC-4E05-8FCD-C2324FDF9763}" type="presParOf" srcId="{40BBDB67-4D2D-4A57-BF9B-06684E81A00A}" destId="{45AD8A7D-84B7-4FD5-95F2-D462468E989B}" srcOrd="1" destOrd="0" presId="urn:microsoft.com/office/officeart/2005/8/layout/vList5"/>
    <dgm:cxn modelId="{2C2BF9D8-021D-4367-831C-82F9F0CD2A14}" type="presParOf" srcId="{EA767102-86C7-48BF-B882-5BD20CBFAE3B}" destId="{F5A4C0F4-64E0-4F6B-8666-DC42A3AD9B23}" srcOrd="5" destOrd="0" presId="urn:microsoft.com/office/officeart/2005/8/layout/vList5"/>
    <dgm:cxn modelId="{7D3D693F-F0B6-4861-B811-551963AA7BA2}" type="presParOf" srcId="{EA767102-86C7-48BF-B882-5BD20CBFAE3B}" destId="{D9D2ED04-32F7-49B8-ACEB-8CDCA110E2BC}" srcOrd="6" destOrd="0" presId="urn:microsoft.com/office/officeart/2005/8/layout/vList5"/>
    <dgm:cxn modelId="{28BCE88B-D662-4AB3-93B5-9F0AE4813F48}" type="presParOf" srcId="{D9D2ED04-32F7-49B8-ACEB-8CDCA110E2BC}" destId="{C3A37CA7-FAA5-466A-B53D-E6D990B922FF}" srcOrd="0" destOrd="0" presId="urn:microsoft.com/office/officeart/2005/8/layout/vList5"/>
    <dgm:cxn modelId="{FC4B663F-B251-494A-99CF-158E08998D9F}" type="presParOf" srcId="{D9D2ED04-32F7-49B8-ACEB-8CDCA110E2BC}" destId="{EC5E3743-AF70-47C1-B71B-A10835C3077C}" srcOrd="1" destOrd="0" presId="urn:microsoft.com/office/officeart/2005/8/layout/vList5"/>
    <dgm:cxn modelId="{4C8A059A-44C3-4965-A358-89D479D7E65C}" type="presParOf" srcId="{EA767102-86C7-48BF-B882-5BD20CBFAE3B}" destId="{71AE3954-3BB4-4F43-93A9-DACBE22ED9C8}" srcOrd="7" destOrd="0" presId="urn:microsoft.com/office/officeart/2005/8/layout/vList5"/>
    <dgm:cxn modelId="{2D351D65-5C98-4E6C-A787-547B50CCF6A9}" type="presParOf" srcId="{EA767102-86C7-48BF-B882-5BD20CBFAE3B}" destId="{7E1A82B9-3439-4A73-9422-A9270BA6E1EC}" srcOrd="8" destOrd="0" presId="urn:microsoft.com/office/officeart/2005/8/layout/vList5"/>
    <dgm:cxn modelId="{8845DB90-C723-4DC4-9EDB-9B4D2DF7474E}" type="presParOf" srcId="{7E1A82B9-3439-4A73-9422-A9270BA6E1EC}" destId="{A7F259C1-B5A7-44C8-920D-F6A8AC1A705C}" srcOrd="0" destOrd="0" presId="urn:microsoft.com/office/officeart/2005/8/layout/vList5"/>
    <dgm:cxn modelId="{6ED8C105-0396-45D9-8877-81A469E75D3C}" type="presParOf" srcId="{7E1A82B9-3439-4A73-9422-A9270BA6E1EC}" destId="{19A8BC67-8342-456D-BFDF-9966ABED95F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92172E-4FC5-4AF3-9CF8-B53852658803}" type="doc">
      <dgm:prSet loTypeId="urn:microsoft.com/office/officeart/2005/8/layout/vList5" loCatId="list" qsTypeId="urn:microsoft.com/office/officeart/2005/8/quickstyle/simple1" qsCatId="simple" csTypeId="urn:microsoft.com/office/officeart/2005/8/colors/colorful1#3" csCatId="colorful" phldr="1"/>
      <dgm:spPr/>
      <dgm:t>
        <a:bodyPr/>
        <a:lstStyle/>
        <a:p>
          <a:endParaRPr lang="ru-RU"/>
        </a:p>
      </dgm:t>
    </dgm:pt>
    <dgm:pt modelId="{C4DA37EB-BCF3-42BA-9C1B-EFFF4BAFF4D9}">
      <dgm:prSet/>
      <dgm:spPr/>
      <dgm:t>
        <a:bodyPr/>
        <a:lstStyle/>
        <a:p>
          <a:r>
            <a:rPr lang="ru-RU" b="0" i="0" dirty="0" smtClean="0"/>
            <a:t>Пометы, указывающие принадлежность слова к различным пластам лексики русского языка </a:t>
          </a:r>
          <a:endParaRPr lang="ru-RU" dirty="0"/>
        </a:p>
      </dgm:t>
    </dgm:pt>
    <dgm:pt modelId="{DE790A2E-57E7-42C0-9D4B-7E354CBDA043}" type="parTrans" cxnId="{EE1559BC-9C55-4F02-8466-1D13892A1F65}">
      <dgm:prSet/>
      <dgm:spPr/>
      <dgm:t>
        <a:bodyPr/>
        <a:lstStyle/>
        <a:p>
          <a:endParaRPr lang="ru-RU"/>
        </a:p>
      </dgm:t>
    </dgm:pt>
    <dgm:pt modelId="{E4006F09-F46A-4A2F-8DB2-B543284C0336}" type="sibTrans" cxnId="{EE1559BC-9C55-4F02-8466-1D13892A1F65}">
      <dgm:prSet/>
      <dgm:spPr/>
      <dgm:t>
        <a:bodyPr/>
        <a:lstStyle/>
        <a:p>
          <a:endParaRPr lang="ru-RU"/>
        </a:p>
      </dgm:t>
    </dgm:pt>
    <dgm:pt modelId="{8421830E-D2D7-4065-AAEF-9826A3E891D6}">
      <dgm:prSet phldrT="[Текст]"/>
      <dgm:spPr/>
      <dgm:t>
        <a:bodyPr/>
        <a:lstStyle/>
        <a:p>
          <a:r>
            <a:rPr lang="ru-RU" b="1" i="1" dirty="0" smtClean="0"/>
            <a:t>обл</a:t>
          </a:r>
          <a:r>
            <a:rPr lang="ru-RU" b="1" i="1" dirty="0" smtClean="0"/>
            <a:t>. (областное), </a:t>
          </a:r>
          <a:r>
            <a:rPr lang="ru-RU" b="1" i="1" dirty="0" smtClean="0"/>
            <a:t>прост., груб. прост.</a:t>
          </a:r>
          <a:endParaRPr lang="ru-RU" dirty="0"/>
        </a:p>
      </dgm:t>
    </dgm:pt>
    <dgm:pt modelId="{C69B7D7B-EC7A-4C9B-82E9-982449CAC07D}" type="parTrans" cxnId="{223D4A8B-3A57-4963-BD0D-5DBA01D24118}">
      <dgm:prSet/>
      <dgm:spPr/>
      <dgm:t>
        <a:bodyPr/>
        <a:lstStyle/>
        <a:p>
          <a:endParaRPr lang="ru-RU"/>
        </a:p>
      </dgm:t>
    </dgm:pt>
    <dgm:pt modelId="{163EBC63-9D74-4D49-A4CA-C67751FCDE95}" type="sibTrans" cxnId="{223D4A8B-3A57-4963-BD0D-5DBA01D24118}">
      <dgm:prSet/>
      <dgm:spPr/>
      <dgm:t>
        <a:bodyPr/>
        <a:lstStyle/>
        <a:p>
          <a:endParaRPr lang="ru-RU"/>
        </a:p>
      </dgm:t>
    </dgm:pt>
    <dgm:pt modelId="{623CF8C2-34BE-4B8A-B8DE-2F1DA8556C10}">
      <dgm:prSet phldrT="[Текст]"/>
      <dgm:spPr/>
      <dgm:t>
        <a:bodyPr/>
        <a:lstStyle/>
        <a:p>
          <a:r>
            <a:rPr lang="ru-RU" b="0" i="0" dirty="0" smtClean="0"/>
            <a:t>Пометы, указывающие на стилистическую ограниченность употребления слов в литературном языке </a:t>
          </a:r>
          <a:endParaRPr lang="ru-RU" dirty="0"/>
        </a:p>
      </dgm:t>
    </dgm:pt>
    <dgm:pt modelId="{39027586-8392-4C98-A132-7CE3C3A7C8BE}" type="parTrans" cxnId="{4EB343D1-188F-45B7-AEB3-91026A0762F5}">
      <dgm:prSet/>
      <dgm:spPr/>
      <dgm:t>
        <a:bodyPr/>
        <a:lstStyle/>
        <a:p>
          <a:endParaRPr lang="ru-RU"/>
        </a:p>
      </dgm:t>
    </dgm:pt>
    <dgm:pt modelId="{EFC3CB24-5DD7-46E8-B9E7-469F51568798}" type="sibTrans" cxnId="{4EB343D1-188F-45B7-AEB3-91026A0762F5}">
      <dgm:prSet/>
      <dgm:spPr/>
      <dgm:t>
        <a:bodyPr/>
        <a:lstStyle/>
        <a:p>
          <a:endParaRPr lang="ru-RU"/>
        </a:p>
      </dgm:t>
    </dgm:pt>
    <dgm:pt modelId="{63F8C9BC-73B8-4071-A868-97C3D9D2F21C}">
      <dgm:prSet phldrT="[Текст]"/>
      <dgm:spPr/>
      <dgm:t>
        <a:bodyPr/>
        <a:lstStyle/>
        <a:p>
          <a:r>
            <a:rPr lang="ru-RU" b="1" i="1" dirty="0" smtClean="0"/>
            <a:t>разг., книжн. офиц. и </a:t>
          </a:r>
          <a:r>
            <a:rPr lang="ru-RU" b="1" i="1" dirty="0" err="1" smtClean="0"/>
            <a:t>офиц.-дел</a:t>
          </a:r>
          <a:r>
            <a:rPr lang="ru-RU" b="1" i="1" dirty="0" smtClean="0"/>
            <a:t>., высок., </a:t>
          </a:r>
          <a:r>
            <a:rPr lang="ru-RU" b="1" i="1" dirty="0" err="1" smtClean="0"/>
            <a:t>трад.-поэт</a:t>
          </a:r>
          <a:r>
            <a:rPr lang="ru-RU" b="1" i="1" dirty="0" smtClean="0"/>
            <a:t>., </a:t>
          </a:r>
          <a:r>
            <a:rPr lang="ru-RU" b="1" i="1" dirty="0" err="1" smtClean="0"/>
            <a:t>народно-поэт</a:t>
          </a:r>
          <a:r>
            <a:rPr lang="ru-RU" b="1" i="1" dirty="0" smtClean="0"/>
            <a:t>.</a:t>
          </a:r>
          <a:endParaRPr lang="ru-RU" dirty="0"/>
        </a:p>
      </dgm:t>
    </dgm:pt>
    <dgm:pt modelId="{9AEFA7D3-B333-4C2D-984A-49EABF833BD5}" type="parTrans" cxnId="{A9B0F337-7E56-41DD-AFF0-3124D2C969B7}">
      <dgm:prSet/>
      <dgm:spPr/>
      <dgm:t>
        <a:bodyPr/>
        <a:lstStyle/>
        <a:p>
          <a:endParaRPr lang="ru-RU"/>
        </a:p>
      </dgm:t>
    </dgm:pt>
    <dgm:pt modelId="{BE22AE5D-81D6-436E-87D4-2CED5A6BD8EE}" type="sibTrans" cxnId="{A9B0F337-7E56-41DD-AFF0-3124D2C969B7}">
      <dgm:prSet/>
      <dgm:spPr/>
      <dgm:t>
        <a:bodyPr/>
        <a:lstStyle/>
        <a:p>
          <a:endParaRPr lang="ru-RU"/>
        </a:p>
      </dgm:t>
    </dgm:pt>
    <dgm:pt modelId="{BAD862BA-01AA-4410-A1E1-0EDDAC42B6D6}">
      <dgm:prSet phldrT="[Текст]"/>
      <dgm:spPr/>
      <dgm:t>
        <a:bodyPr/>
        <a:lstStyle/>
        <a:p>
          <a:r>
            <a:rPr lang="ru-RU" b="0" i="0" dirty="0" smtClean="0"/>
            <a:t>Пометы, указывающие специальную область применения слова</a:t>
          </a:r>
          <a:endParaRPr lang="ru-RU" dirty="0"/>
        </a:p>
      </dgm:t>
    </dgm:pt>
    <dgm:pt modelId="{29CB3199-B181-45DA-8AB4-5397A9897334}" type="parTrans" cxnId="{BA061E3E-47B1-4D76-993E-27FB43EDB659}">
      <dgm:prSet/>
      <dgm:spPr/>
      <dgm:t>
        <a:bodyPr/>
        <a:lstStyle/>
        <a:p>
          <a:endParaRPr lang="ru-RU"/>
        </a:p>
      </dgm:t>
    </dgm:pt>
    <dgm:pt modelId="{50724741-87DE-4C6F-8977-BE8FF71956B8}" type="sibTrans" cxnId="{BA061E3E-47B1-4D76-993E-27FB43EDB659}">
      <dgm:prSet/>
      <dgm:spPr/>
      <dgm:t>
        <a:bodyPr/>
        <a:lstStyle/>
        <a:p>
          <a:endParaRPr lang="ru-RU"/>
        </a:p>
      </dgm:t>
    </dgm:pt>
    <dgm:pt modelId="{2F18D270-07D5-4FBB-B0D2-D7AD081E7740}">
      <dgm:prSet phldrT="[Текст]"/>
      <dgm:spPr/>
      <dgm:t>
        <a:bodyPr/>
        <a:lstStyle/>
        <a:p>
          <a:r>
            <a:rPr lang="ru-RU" b="1" i="1" dirty="0" smtClean="0"/>
            <a:t>астр., бакт., бухг., геол., зоол. (т. е. пометы терминологического характера)</a:t>
          </a:r>
          <a:r>
            <a:rPr lang="ru-RU" b="0" i="0" dirty="0" smtClean="0"/>
            <a:t> </a:t>
          </a:r>
          <a:endParaRPr lang="ru-RU" dirty="0"/>
        </a:p>
      </dgm:t>
    </dgm:pt>
    <dgm:pt modelId="{4FAA8F9C-FB78-4FE4-8276-2D69D21B65DD}" type="parTrans" cxnId="{276ED5E2-3FB0-45BE-97B6-4351D287606C}">
      <dgm:prSet/>
      <dgm:spPr/>
      <dgm:t>
        <a:bodyPr/>
        <a:lstStyle/>
        <a:p>
          <a:endParaRPr lang="ru-RU"/>
        </a:p>
      </dgm:t>
    </dgm:pt>
    <dgm:pt modelId="{C2A3B6D9-C50D-4716-B924-EAECA699BD02}" type="sibTrans" cxnId="{276ED5E2-3FB0-45BE-97B6-4351D287606C}">
      <dgm:prSet/>
      <dgm:spPr/>
      <dgm:t>
        <a:bodyPr/>
        <a:lstStyle/>
        <a:p>
          <a:endParaRPr lang="ru-RU"/>
        </a:p>
      </dgm:t>
    </dgm:pt>
    <dgm:pt modelId="{1CC78800-1673-4602-9ACA-6F8AD1DFD9FF}">
      <dgm:prSet phldrT="[Текст]"/>
      <dgm:spPr/>
      <dgm:t>
        <a:bodyPr/>
        <a:lstStyle/>
        <a:p>
          <a:r>
            <a:rPr lang="ru-RU" b="0" i="0" dirty="0" smtClean="0"/>
            <a:t>Пометы, указывающие эмоциональную окраску слова</a:t>
          </a:r>
          <a:endParaRPr lang="ru-RU" dirty="0"/>
        </a:p>
      </dgm:t>
    </dgm:pt>
    <dgm:pt modelId="{2A923C3B-14EF-4F77-AB1A-54B7818609E0}" type="parTrans" cxnId="{B1081E59-76B9-4437-9046-E53B713F85FA}">
      <dgm:prSet/>
      <dgm:spPr/>
      <dgm:t>
        <a:bodyPr/>
        <a:lstStyle/>
        <a:p>
          <a:endParaRPr lang="ru-RU"/>
        </a:p>
      </dgm:t>
    </dgm:pt>
    <dgm:pt modelId="{9DC0A2BE-C354-4FA6-9900-9F5E789B4F45}" type="sibTrans" cxnId="{B1081E59-76B9-4437-9046-E53B713F85FA}">
      <dgm:prSet/>
      <dgm:spPr/>
      <dgm:t>
        <a:bodyPr/>
        <a:lstStyle/>
        <a:p>
          <a:endParaRPr lang="ru-RU"/>
        </a:p>
      </dgm:t>
    </dgm:pt>
    <dgm:pt modelId="{ECEE2F32-C763-4936-82EB-0FA7913205FC}">
      <dgm:prSet custT="1"/>
      <dgm:spPr/>
      <dgm:t>
        <a:bodyPr/>
        <a:lstStyle/>
        <a:p>
          <a:r>
            <a:rPr lang="ru-RU" sz="2000" b="0" i="0" dirty="0" smtClean="0"/>
            <a:t>Помета </a:t>
          </a:r>
          <a:r>
            <a:rPr lang="ru-RU" sz="2000" b="1" i="1" dirty="0" smtClean="0"/>
            <a:t>устар.</a:t>
          </a:r>
          <a:r>
            <a:rPr lang="ru-RU" sz="2000" b="0" i="0" dirty="0" smtClean="0"/>
            <a:t> к словам, выходящим из употребления в современном русском языке</a:t>
          </a:r>
          <a:r>
            <a:rPr lang="ru-RU" sz="1100" b="0" i="0" dirty="0" smtClean="0"/>
            <a:t>.</a:t>
          </a:r>
          <a:endParaRPr lang="ru-RU" sz="1100" dirty="0"/>
        </a:p>
      </dgm:t>
    </dgm:pt>
    <dgm:pt modelId="{7B930929-5D1C-4B45-9889-4C40A1B244E1}" type="parTrans" cxnId="{250991AC-CF7A-4B41-A4F8-DC521C1297C3}">
      <dgm:prSet/>
      <dgm:spPr/>
      <dgm:t>
        <a:bodyPr/>
        <a:lstStyle/>
        <a:p>
          <a:endParaRPr lang="ru-RU"/>
        </a:p>
      </dgm:t>
    </dgm:pt>
    <dgm:pt modelId="{D10F7A8E-3C23-4FDB-AA3C-7C02ACD65E84}" type="sibTrans" cxnId="{250991AC-CF7A-4B41-A4F8-DC521C1297C3}">
      <dgm:prSet/>
      <dgm:spPr/>
      <dgm:t>
        <a:bodyPr/>
        <a:lstStyle/>
        <a:p>
          <a:endParaRPr lang="ru-RU"/>
        </a:p>
      </dgm:t>
    </dgm:pt>
    <dgm:pt modelId="{2AB18B3D-50C0-4D5F-B23F-51DE27F08AC9}">
      <dgm:prSet/>
      <dgm:spPr/>
      <dgm:t>
        <a:bodyPr/>
        <a:lstStyle/>
        <a:p>
          <a:r>
            <a:rPr lang="ru-RU" b="1" i="1" smtClean="0"/>
            <a:t>бран., ирон., шутл., пренебр., презр., неодобр.</a:t>
          </a:r>
          <a:r>
            <a:rPr lang="ru-RU" b="0" i="0" smtClean="0"/>
            <a:t> и </a:t>
          </a:r>
          <a:r>
            <a:rPr lang="ru-RU" b="1" i="1" smtClean="0"/>
            <a:t>почтит.</a:t>
          </a:r>
          <a:endParaRPr lang="ru-RU"/>
        </a:p>
      </dgm:t>
    </dgm:pt>
    <dgm:pt modelId="{182AB025-1770-4FFC-A937-D1FDE17FAC68}" type="parTrans" cxnId="{509556C2-45DB-4645-9473-F6E4734D1815}">
      <dgm:prSet/>
      <dgm:spPr/>
      <dgm:t>
        <a:bodyPr/>
        <a:lstStyle/>
        <a:p>
          <a:endParaRPr lang="ru-RU"/>
        </a:p>
      </dgm:t>
    </dgm:pt>
    <dgm:pt modelId="{6BDED6CA-9E5B-4CBE-92C1-F6322C1F5799}" type="sibTrans" cxnId="{509556C2-45DB-4645-9473-F6E4734D1815}">
      <dgm:prSet/>
      <dgm:spPr/>
      <dgm:t>
        <a:bodyPr/>
        <a:lstStyle/>
        <a:p>
          <a:endParaRPr lang="ru-RU"/>
        </a:p>
      </dgm:t>
    </dgm:pt>
    <dgm:pt modelId="{E456769E-E110-445C-8F6A-DC2AF7386AFD}" type="pres">
      <dgm:prSet presAssocID="{D392172E-4FC5-4AF3-9CF8-B53852658803}" presName="Name0" presStyleCnt="0">
        <dgm:presLayoutVars>
          <dgm:dir/>
          <dgm:animLvl val="lvl"/>
          <dgm:resizeHandles val="exact"/>
        </dgm:presLayoutVars>
      </dgm:prSet>
      <dgm:spPr/>
      <dgm:t>
        <a:bodyPr/>
        <a:lstStyle/>
        <a:p>
          <a:endParaRPr lang="ru-RU"/>
        </a:p>
      </dgm:t>
    </dgm:pt>
    <dgm:pt modelId="{5355DA66-50E9-4973-B849-31947F2D7A59}" type="pres">
      <dgm:prSet presAssocID="{C4DA37EB-BCF3-42BA-9C1B-EFFF4BAFF4D9}" presName="linNode" presStyleCnt="0"/>
      <dgm:spPr/>
    </dgm:pt>
    <dgm:pt modelId="{86EFBDA7-3460-4703-876B-C17626BBFFBF}" type="pres">
      <dgm:prSet presAssocID="{C4DA37EB-BCF3-42BA-9C1B-EFFF4BAFF4D9}" presName="parentText" presStyleLbl="node1" presStyleIdx="0" presStyleCnt="5">
        <dgm:presLayoutVars>
          <dgm:chMax val="1"/>
          <dgm:bulletEnabled val="1"/>
        </dgm:presLayoutVars>
      </dgm:prSet>
      <dgm:spPr/>
      <dgm:t>
        <a:bodyPr/>
        <a:lstStyle/>
        <a:p>
          <a:endParaRPr lang="ru-RU"/>
        </a:p>
      </dgm:t>
    </dgm:pt>
    <dgm:pt modelId="{9AEF2E04-7FDE-4A62-80A8-ACA32867B666}" type="pres">
      <dgm:prSet presAssocID="{C4DA37EB-BCF3-42BA-9C1B-EFFF4BAFF4D9}" presName="descendantText" presStyleLbl="alignAccFollowNode1" presStyleIdx="0" presStyleCnt="4">
        <dgm:presLayoutVars>
          <dgm:bulletEnabled val="1"/>
        </dgm:presLayoutVars>
      </dgm:prSet>
      <dgm:spPr/>
      <dgm:t>
        <a:bodyPr/>
        <a:lstStyle/>
        <a:p>
          <a:endParaRPr lang="ru-RU"/>
        </a:p>
      </dgm:t>
    </dgm:pt>
    <dgm:pt modelId="{AF5AB3CB-3D5F-47AF-B934-C5047938889C}" type="pres">
      <dgm:prSet presAssocID="{E4006F09-F46A-4A2F-8DB2-B543284C0336}" presName="sp" presStyleCnt="0"/>
      <dgm:spPr/>
    </dgm:pt>
    <dgm:pt modelId="{7DD4FC9C-3BA3-48EA-8E39-9D8C3B2F6985}" type="pres">
      <dgm:prSet presAssocID="{623CF8C2-34BE-4B8A-B8DE-2F1DA8556C10}" presName="linNode" presStyleCnt="0"/>
      <dgm:spPr/>
    </dgm:pt>
    <dgm:pt modelId="{F0EAC0AB-2BB5-4AE4-865B-50DDD5476833}" type="pres">
      <dgm:prSet presAssocID="{623CF8C2-34BE-4B8A-B8DE-2F1DA8556C10}" presName="parentText" presStyleLbl="node1" presStyleIdx="1" presStyleCnt="5">
        <dgm:presLayoutVars>
          <dgm:chMax val="1"/>
          <dgm:bulletEnabled val="1"/>
        </dgm:presLayoutVars>
      </dgm:prSet>
      <dgm:spPr/>
      <dgm:t>
        <a:bodyPr/>
        <a:lstStyle/>
        <a:p>
          <a:endParaRPr lang="ru-RU"/>
        </a:p>
      </dgm:t>
    </dgm:pt>
    <dgm:pt modelId="{795B3631-CEBD-4594-9C8D-20369F4155E7}" type="pres">
      <dgm:prSet presAssocID="{623CF8C2-34BE-4B8A-B8DE-2F1DA8556C10}" presName="descendantText" presStyleLbl="alignAccFollowNode1" presStyleIdx="1" presStyleCnt="4">
        <dgm:presLayoutVars>
          <dgm:bulletEnabled val="1"/>
        </dgm:presLayoutVars>
      </dgm:prSet>
      <dgm:spPr/>
      <dgm:t>
        <a:bodyPr/>
        <a:lstStyle/>
        <a:p>
          <a:endParaRPr lang="ru-RU"/>
        </a:p>
      </dgm:t>
    </dgm:pt>
    <dgm:pt modelId="{84C791D9-21C3-42A4-9B0C-85B3F4759F24}" type="pres">
      <dgm:prSet presAssocID="{EFC3CB24-5DD7-46E8-B9E7-469F51568798}" presName="sp" presStyleCnt="0"/>
      <dgm:spPr/>
    </dgm:pt>
    <dgm:pt modelId="{EE705516-D556-456B-927B-DDFE9EA188D6}" type="pres">
      <dgm:prSet presAssocID="{BAD862BA-01AA-4410-A1E1-0EDDAC42B6D6}" presName="linNode" presStyleCnt="0"/>
      <dgm:spPr/>
    </dgm:pt>
    <dgm:pt modelId="{D7D439B2-4326-47C6-86C0-88429AE53028}" type="pres">
      <dgm:prSet presAssocID="{BAD862BA-01AA-4410-A1E1-0EDDAC42B6D6}" presName="parentText" presStyleLbl="node1" presStyleIdx="2" presStyleCnt="5">
        <dgm:presLayoutVars>
          <dgm:chMax val="1"/>
          <dgm:bulletEnabled val="1"/>
        </dgm:presLayoutVars>
      </dgm:prSet>
      <dgm:spPr/>
      <dgm:t>
        <a:bodyPr/>
        <a:lstStyle/>
        <a:p>
          <a:endParaRPr lang="ru-RU"/>
        </a:p>
      </dgm:t>
    </dgm:pt>
    <dgm:pt modelId="{615D9B05-CCD3-4ABC-A74A-DF430913FB8E}" type="pres">
      <dgm:prSet presAssocID="{BAD862BA-01AA-4410-A1E1-0EDDAC42B6D6}" presName="descendantText" presStyleLbl="alignAccFollowNode1" presStyleIdx="2" presStyleCnt="4">
        <dgm:presLayoutVars>
          <dgm:bulletEnabled val="1"/>
        </dgm:presLayoutVars>
      </dgm:prSet>
      <dgm:spPr/>
      <dgm:t>
        <a:bodyPr/>
        <a:lstStyle/>
        <a:p>
          <a:endParaRPr lang="ru-RU"/>
        </a:p>
      </dgm:t>
    </dgm:pt>
    <dgm:pt modelId="{E14591C5-A728-434D-93E6-25F5BBEED2B6}" type="pres">
      <dgm:prSet presAssocID="{50724741-87DE-4C6F-8977-BE8FF71956B8}" presName="sp" presStyleCnt="0"/>
      <dgm:spPr/>
    </dgm:pt>
    <dgm:pt modelId="{FA24A0CE-877B-4E1A-9405-B07A85C6FE0C}" type="pres">
      <dgm:prSet presAssocID="{1CC78800-1673-4602-9ACA-6F8AD1DFD9FF}" presName="linNode" presStyleCnt="0"/>
      <dgm:spPr/>
    </dgm:pt>
    <dgm:pt modelId="{DF6F069B-EEE5-42F3-8532-D7BBA6F000A1}" type="pres">
      <dgm:prSet presAssocID="{1CC78800-1673-4602-9ACA-6F8AD1DFD9FF}" presName="parentText" presStyleLbl="node1" presStyleIdx="3" presStyleCnt="5">
        <dgm:presLayoutVars>
          <dgm:chMax val="1"/>
          <dgm:bulletEnabled val="1"/>
        </dgm:presLayoutVars>
      </dgm:prSet>
      <dgm:spPr/>
      <dgm:t>
        <a:bodyPr/>
        <a:lstStyle/>
        <a:p>
          <a:endParaRPr lang="ru-RU"/>
        </a:p>
      </dgm:t>
    </dgm:pt>
    <dgm:pt modelId="{C6F08782-1AB0-4966-BB8B-9FBB19C56FAC}" type="pres">
      <dgm:prSet presAssocID="{1CC78800-1673-4602-9ACA-6F8AD1DFD9FF}" presName="descendantText" presStyleLbl="alignAccFollowNode1" presStyleIdx="3" presStyleCnt="4">
        <dgm:presLayoutVars>
          <dgm:bulletEnabled val="1"/>
        </dgm:presLayoutVars>
      </dgm:prSet>
      <dgm:spPr/>
      <dgm:t>
        <a:bodyPr/>
        <a:lstStyle/>
        <a:p>
          <a:endParaRPr lang="ru-RU"/>
        </a:p>
      </dgm:t>
    </dgm:pt>
    <dgm:pt modelId="{9C1E58E7-9EF9-449A-95EE-819EDDA458AA}" type="pres">
      <dgm:prSet presAssocID="{9DC0A2BE-C354-4FA6-9900-9F5E789B4F45}" presName="sp" presStyleCnt="0"/>
      <dgm:spPr/>
    </dgm:pt>
    <dgm:pt modelId="{4CCCA53C-7677-460D-AE88-CE61656D3D3A}" type="pres">
      <dgm:prSet presAssocID="{ECEE2F32-C763-4936-82EB-0FA7913205FC}" presName="linNode" presStyleCnt="0"/>
      <dgm:spPr/>
    </dgm:pt>
    <dgm:pt modelId="{F7F3C154-C7ED-4458-A7FC-6582060C5EF5}" type="pres">
      <dgm:prSet presAssocID="{ECEE2F32-C763-4936-82EB-0FA7913205FC}" presName="parentText" presStyleLbl="node1" presStyleIdx="4" presStyleCnt="5" custScaleX="277778">
        <dgm:presLayoutVars>
          <dgm:chMax val="1"/>
          <dgm:bulletEnabled val="1"/>
        </dgm:presLayoutVars>
      </dgm:prSet>
      <dgm:spPr/>
      <dgm:t>
        <a:bodyPr/>
        <a:lstStyle/>
        <a:p>
          <a:endParaRPr lang="ru-RU"/>
        </a:p>
      </dgm:t>
    </dgm:pt>
  </dgm:ptLst>
  <dgm:cxnLst>
    <dgm:cxn modelId="{BA061E3E-47B1-4D76-993E-27FB43EDB659}" srcId="{D392172E-4FC5-4AF3-9CF8-B53852658803}" destId="{BAD862BA-01AA-4410-A1E1-0EDDAC42B6D6}" srcOrd="2" destOrd="0" parTransId="{29CB3199-B181-45DA-8AB4-5397A9897334}" sibTransId="{50724741-87DE-4C6F-8977-BE8FF71956B8}"/>
    <dgm:cxn modelId="{223D4A8B-3A57-4963-BD0D-5DBA01D24118}" srcId="{C4DA37EB-BCF3-42BA-9C1B-EFFF4BAFF4D9}" destId="{8421830E-D2D7-4065-AAEF-9826A3E891D6}" srcOrd="0" destOrd="0" parTransId="{C69B7D7B-EC7A-4C9B-82E9-982449CAC07D}" sibTransId="{163EBC63-9D74-4D49-A4CA-C67751FCDE95}"/>
    <dgm:cxn modelId="{250991AC-CF7A-4B41-A4F8-DC521C1297C3}" srcId="{D392172E-4FC5-4AF3-9CF8-B53852658803}" destId="{ECEE2F32-C763-4936-82EB-0FA7913205FC}" srcOrd="4" destOrd="0" parTransId="{7B930929-5D1C-4B45-9889-4C40A1B244E1}" sibTransId="{D10F7A8E-3C23-4FDB-AA3C-7C02ACD65E84}"/>
    <dgm:cxn modelId="{1832D2D3-281E-4F87-8B9A-EE7F865E9349}" type="presOf" srcId="{1CC78800-1673-4602-9ACA-6F8AD1DFD9FF}" destId="{DF6F069B-EEE5-42F3-8532-D7BBA6F000A1}" srcOrd="0" destOrd="0" presId="urn:microsoft.com/office/officeart/2005/8/layout/vList5"/>
    <dgm:cxn modelId="{276ED5E2-3FB0-45BE-97B6-4351D287606C}" srcId="{BAD862BA-01AA-4410-A1E1-0EDDAC42B6D6}" destId="{2F18D270-07D5-4FBB-B0D2-D7AD081E7740}" srcOrd="0" destOrd="0" parTransId="{4FAA8F9C-FB78-4FE4-8276-2D69D21B65DD}" sibTransId="{C2A3B6D9-C50D-4716-B924-EAECA699BD02}"/>
    <dgm:cxn modelId="{AE9AED97-E187-477E-BF69-4804F406781A}" type="presOf" srcId="{C4DA37EB-BCF3-42BA-9C1B-EFFF4BAFF4D9}" destId="{86EFBDA7-3460-4703-876B-C17626BBFFBF}" srcOrd="0" destOrd="0" presId="urn:microsoft.com/office/officeart/2005/8/layout/vList5"/>
    <dgm:cxn modelId="{509556C2-45DB-4645-9473-F6E4734D1815}" srcId="{1CC78800-1673-4602-9ACA-6F8AD1DFD9FF}" destId="{2AB18B3D-50C0-4D5F-B23F-51DE27F08AC9}" srcOrd="0" destOrd="0" parTransId="{182AB025-1770-4FFC-A937-D1FDE17FAC68}" sibTransId="{6BDED6CA-9E5B-4CBE-92C1-F6322C1F5799}"/>
    <dgm:cxn modelId="{7D9FB05C-CDA6-4130-8C24-C60E71FA49F0}" type="presOf" srcId="{2AB18B3D-50C0-4D5F-B23F-51DE27F08AC9}" destId="{C6F08782-1AB0-4966-BB8B-9FBB19C56FAC}" srcOrd="0" destOrd="0" presId="urn:microsoft.com/office/officeart/2005/8/layout/vList5"/>
    <dgm:cxn modelId="{B1081E59-76B9-4437-9046-E53B713F85FA}" srcId="{D392172E-4FC5-4AF3-9CF8-B53852658803}" destId="{1CC78800-1673-4602-9ACA-6F8AD1DFD9FF}" srcOrd="3" destOrd="0" parTransId="{2A923C3B-14EF-4F77-AB1A-54B7818609E0}" sibTransId="{9DC0A2BE-C354-4FA6-9900-9F5E789B4F45}"/>
    <dgm:cxn modelId="{54684346-E181-433A-A549-256073E61E85}" type="presOf" srcId="{D392172E-4FC5-4AF3-9CF8-B53852658803}" destId="{E456769E-E110-445C-8F6A-DC2AF7386AFD}" srcOrd="0" destOrd="0" presId="urn:microsoft.com/office/officeart/2005/8/layout/vList5"/>
    <dgm:cxn modelId="{78DC8F5B-F2AA-471E-B1CE-CB422FB8E57D}" type="presOf" srcId="{8421830E-D2D7-4065-AAEF-9826A3E891D6}" destId="{9AEF2E04-7FDE-4A62-80A8-ACA32867B666}" srcOrd="0" destOrd="0" presId="urn:microsoft.com/office/officeart/2005/8/layout/vList5"/>
    <dgm:cxn modelId="{D1812AEC-A837-4E0C-8318-65DD1306C2CA}" type="presOf" srcId="{623CF8C2-34BE-4B8A-B8DE-2F1DA8556C10}" destId="{F0EAC0AB-2BB5-4AE4-865B-50DDD5476833}" srcOrd="0" destOrd="0" presId="urn:microsoft.com/office/officeart/2005/8/layout/vList5"/>
    <dgm:cxn modelId="{F705E3A3-7B5B-452A-A670-980899D079E7}" type="presOf" srcId="{BAD862BA-01AA-4410-A1E1-0EDDAC42B6D6}" destId="{D7D439B2-4326-47C6-86C0-88429AE53028}" srcOrd="0" destOrd="0" presId="urn:microsoft.com/office/officeart/2005/8/layout/vList5"/>
    <dgm:cxn modelId="{14CF3778-B76E-4790-BAA5-76A5DDCF4F7E}" type="presOf" srcId="{63F8C9BC-73B8-4071-A868-97C3D9D2F21C}" destId="{795B3631-CEBD-4594-9C8D-20369F4155E7}" srcOrd="0" destOrd="0" presId="urn:microsoft.com/office/officeart/2005/8/layout/vList5"/>
    <dgm:cxn modelId="{1866269A-F5A2-4B70-84DF-EDD57CE64582}" type="presOf" srcId="{ECEE2F32-C763-4936-82EB-0FA7913205FC}" destId="{F7F3C154-C7ED-4458-A7FC-6582060C5EF5}" srcOrd="0" destOrd="0" presId="urn:microsoft.com/office/officeart/2005/8/layout/vList5"/>
    <dgm:cxn modelId="{4EB343D1-188F-45B7-AEB3-91026A0762F5}" srcId="{D392172E-4FC5-4AF3-9CF8-B53852658803}" destId="{623CF8C2-34BE-4B8A-B8DE-2F1DA8556C10}" srcOrd="1" destOrd="0" parTransId="{39027586-8392-4C98-A132-7CE3C3A7C8BE}" sibTransId="{EFC3CB24-5DD7-46E8-B9E7-469F51568798}"/>
    <dgm:cxn modelId="{EE1559BC-9C55-4F02-8466-1D13892A1F65}" srcId="{D392172E-4FC5-4AF3-9CF8-B53852658803}" destId="{C4DA37EB-BCF3-42BA-9C1B-EFFF4BAFF4D9}" srcOrd="0" destOrd="0" parTransId="{DE790A2E-57E7-42C0-9D4B-7E354CBDA043}" sibTransId="{E4006F09-F46A-4A2F-8DB2-B543284C0336}"/>
    <dgm:cxn modelId="{A9B0F337-7E56-41DD-AFF0-3124D2C969B7}" srcId="{623CF8C2-34BE-4B8A-B8DE-2F1DA8556C10}" destId="{63F8C9BC-73B8-4071-A868-97C3D9D2F21C}" srcOrd="0" destOrd="0" parTransId="{9AEFA7D3-B333-4C2D-984A-49EABF833BD5}" sibTransId="{BE22AE5D-81D6-436E-87D4-2CED5A6BD8EE}"/>
    <dgm:cxn modelId="{67CC29AF-8225-4458-AD0D-F95279BABB40}" type="presOf" srcId="{2F18D270-07D5-4FBB-B0D2-D7AD081E7740}" destId="{615D9B05-CCD3-4ABC-A74A-DF430913FB8E}" srcOrd="0" destOrd="0" presId="urn:microsoft.com/office/officeart/2005/8/layout/vList5"/>
    <dgm:cxn modelId="{4E9E1302-993D-46D0-959C-45B952C74566}" type="presParOf" srcId="{E456769E-E110-445C-8F6A-DC2AF7386AFD}" destId="{5355DA66-50E9-4973-B849-31947F2D7A59}" srcOrd="0" destOrd="0" presId="urn:microsoft.com/office/officeart/2005/8/layout/vList5"/>
    <dgm:cxn modelId="{EC5E3094-1917-4495-B407-92177A34A80A}" type="presParOf" srcId="{5355DA66-50E9-4973-B849-31947F2D7A59}" destId="{86EFBDA7-3460-4703-876B-C17626BBFFBF}" srcOrd="0" destOrd="0" presId="urn:microsoft.com/office/officeart/2005/8/layout/vList5"/>
    <dgm:cxn modelId="{43890DBC-9332-4D92-9B06-8009C6E3F6F5}" type="presParOf" srcId="{5355DA66-50E9-4973-B849-31947F2D7A59}" destId="{9AEF2E04-7FDE-4A62-80A8-ACA32867B666}" srcOrd="1" destOrd="0" presId="urn:microsoft.com/office/officeart/2005/8/layout/vList5"/>
    <dgm:cxn modelId="{599F5A56-9FA4-42E8-866C-1F527DD6F9F0}" type="presParOf" srcId="{E456769E-E110-445C-8F6A-DC2AF7386AFD}" destId="{AF5AB3CB-3D5F-47AF-B934-C5047938889C}" srcOrd="1" destOrd="0" presId="urn:microsoft.com/office/officeart/2005/8/layout/vList5"/>
    <dgm:cxn modelId="{4D622690-1E24-4296-8A93-6C480554F77D}" type="presParOf" srcId="{E456769E-E110-445C-8F6A-DC2AF7386AFD}" destId="{7DD4FC9C-3BA3-48EA-8E39-9D8C3B2F6985}" srcOrd="2" destOrd="0" presId="urn:microsoft.com/office/officeart/2005/8/layout/vList5"/>
    <dgm:cxn modelId="{B8FD96DE-EAA2-4913-A705-224952C00433}" type="presParOf" srcId="{7DD4FC9C-3BA3-48EA-8E39-9D8C3B2F6985}" destId="{F0EAC0AB-2BB5-4AE4-865B-50DDD5476833}" srcOrd="0" destOrd="0" presId="urn:microsoft.com/office/officeart/2005/8/layout/vList5"/>
    <dgm:cxn modelId="{0ADA8056-C662-4565-B2D1-E1CC597FD36A}" type="presParOf" srcId="{7DD4FC9C-3BA3-48EA-8E39-9D8C3B2F6985}" destId="{795B3631-CEBD-4594-9C8D-20369F4155E7}" srcOrd="1" destOrd="0" presId="urn:microsoft.com/office/officeart/2005/8/layout/vList5"/>
    <dgm:cxn modelId="{F92B0651-5855-4E02-8F09-6A834B4A5D65}" type="presParOf" srcId="{E456769E-E110-445C-8F6A-DC2AF7386AFD}" destId="{84C791D9-21C3-42A4-9B0C-85B3F4759F24}" srcOrd="3" destOrd="0" presId="urn:microsoft.com/office/officeart/2005/8/layout/vList5"/>
    <dgm:cxn modelId="{CABCAEAA-F35C-44F7-9845-1A1DE9CFBEE4}" type="presParOf" srcId="{E456769E-E110-445C-8F6A-DC2AF7386AFD}" destId="{EE705516-D556-456B-927B-DDFE9EA188D6}" srcOrd="4" destOrd="0" presId="urn:microsoft.com/office/officeart/2005/8/layout/vList5"/>
    <dgm:cxn modelId="{C652A9A6-46C2-44A4-8278-4CFFA844218C}" type="presParOf" srcId="{EE705516-D556-456B-927B-DDFE9EA188D6}" destId="{D7D439B2-4326-47C6-86C0-88429AE53028}" srcOrd="0" destOrd="0" presId="urn:microsoft.com/office/officeart/2005/8/layout/vList5"/>
    <dgm:cxn modelId="{21CD8121-88A8-43CE-8C55-B7FE615D7A8A}" type="presParOf" srcId="{EE705516-D556-456B-927B-DDFE9EA188D6}" destId="{615D9B05-CCD3-4ABC-A74A-DF430913FB8E}" srcOrd="1" destOrd="0" presId="urn:microsoft.com/office/officeart/2005/8/layout/vList5"/>
    <dgm:cxn modelId="{40575A51-E8C8-4C5D-9EB3-20F95C65F2C7}" type="presParOf" srcId="{E456769E-E110-445C-8F6A-DC2AF7386AFD}" destId="{E14591C5-A728-434D-93E6-25F5BBEED2B6}" srcOrd="5" destOrd="0" presId="urn:microsoft.com/office/officeart/2005/8/layout/vList5"/>
    <dgm:cxn modelId="{3EB1C690-3C75-4368-A055-0C72F2CCC9D5}" type="presParOf" srcId="{E456769E-E110-445C-8F6A-DC2AF7386AFD}" destId="{FA24A0CE-877B-4E1A-9405-B07A85C6FE0C}" srcOrd="6" destOrd="0" presId="urn:microsoft.com/office/officeart/2005/8/layout/vList5"/>
    <dgm:cxn modelId="{050BF3F7-B0B3-4EBE-A212-C1772E0A8EB4}" type="presParOf" srcId="{FA24A0CE-877B-4E1A-9405-B07A85C6FE0C}" destId="{DF6F069B-EEE5-42F3-8532-D7BBA6F000A1}" srcOrd="0" destOrd="0" presId="urn:microsoft.com/office/officeart/2005/8/layout/vList5"/>
    <dgm:cxn modelId="{037AEF92-1F96-4AA2-8196-5E68ED7975F1}" type="presParOf" srcId="{FA24A0CE-877B-4E1A-9405-B07A85C6FE0C}" destId="{C6F08782-1AB0-4966-BB8B-9FBB19C56FAC}" srcOrd="1" destOrd="0" presId="urn:microsoft.com/office/officeart/2005/8/layout/vList5"/>
    <dgm:cxn modelId="{7E7238BF-3823-4786-9E70-ADFEE9924A53}" type="presParOf" srcId="{E456769E-E110-445C-8F6A-DC2AF7386AFD}" destId="{9C1E58E7-9EF9-449A-95EE-819EDDA458AA}" srcOrd="7" destOrd="0" presId="urn:microsoft.com/office/officeart/2005/8/layout/vList5"/>
    <dgm:cxn modelId="{D1BAE538-A333-42E1-A7C2-DE9554345377}" type="presParOf" srcId="{E456769E-E110-445C-8F6A-DC2AF7386AFD}" destId="{4CCCA53C-7677-460D-AE88-CE61656D3D3A}" srcOrd="8" destOrd="0" presId="urn:microsoft.com/office/officeart/2005/8/layout/vList5"/>
    <dgm:cxn modelId="{902BE22D-6258-4D60-A8B1-F5CD98B3D46E}" type="presParOf" srcId="{4CCCA53C-7677-460D-AE88-CE61656D3D3A}" destId="{F7F3C154-C7ED-4458-A7FC-6582060C5EF5}"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424A2AF-6739-41BF-AE85-498C0633B4CA}" type="doc">
      <dgm:prSet loTypeId="urn:microsoft.com/office/officeart/2005/8/layout/default#3" loCatId="list" qsTypeId="urn:microsoft.com/office/officeart/2005/8/quickstyle/simple1" qsCatId="simple" csTypeId="urn:microsoft.com/office/officeart/2005/8/colors/colorful2" csCatId="colorful" phldr="1"/>
      <dgm:spPr/>
      <dgm:t>
        <a:bodyPr/>
        <a:lstStyle/>
        <a:p>
          <a:endParaRPr lang="ru-RU"/>
        </a:p>
      </dgm:t>
    </dgm:pt>
    <dgm:pt modelId="{0BA9BA89-6842-41E2-9331-7DB9E0B20E1E}">
      <dgm:prSet phldrT="[Текст]"/>
      <dgm:spPr/>
      <dgm:t>
        <a:bodyPr/>
        <a:lstStyle/>
        <a:p>
          <a:r>
            <a:rPr lang="ru-RU" dirty="0" err="1" smtClean="0"/>
            <a:t>Книж</a:t>
          </a:r>
          <a:r>
            <a:rPr lang="ru-RU" dirty="0" smtClean="0"/>
            <a:t>. -  книжное</a:t>
          </a:r>
          <a:endParaRPr lang="ru-RU" dirty="0"/>
        </a:p>
      </dgm:t>
    </dgm:pt>
    <dgm:pt modelId="{84307960-EA87-4FD2-A3FA-AFEEE9A5DA85}" type="parTrans" cxnId="{F9660F42-9AF6-48FB-BBEC-A14D45041186}">
      <dgm:prSet/>
      <dgm:spPr/>
      <dgm:t>
        <a:bodyPr/>
        <a:lstStyle/>
        <a:p>
          <a:endParaRPr lang="ru-RU"/>
        </a:p>
      </dgm:t>
    </dgm:pt>
    <dgm:pt modelId="{CAA2B7DA-5018-4B1D-8E2F-141FB4A808AD}" type="sibTrans" cxnId="{F9660F42-9AF6-48FB-BBEC-A14D45041186}">
      <dgm:prSet/>
      <dgm:spPr/>
      <dgm:t>
        <a:bodyPr/>
        <a:lstStyle/>
        <a:p>
          <a:endParaRPr lang="ru-RU"/>
        </a:p>
      </dgm:t>
    </dgm:pt>
    <dgm:pt modelId="{D63BDA85-F798-4EA2-A975-CD08E54316D4}">
      <dgm:prSet phldrT="[Текст]"/>
      <dgm:spPr/>
      <dgm:t>
        <a:bodyPr/>
        <a:lstStyle/>
        <a:p>
          <a:r>
            <a:rPr lang="ru-RU" dirty="0" smtClean="0"/>
            <a:t>Лит. - литературное</a:t>
          </a:r>
          <a:endParaRPr lang="ru-RU" dirty="0"/>
        </a:p>
      </dgm:t>
    </dgm:pt>
    <dgm:pt modelId="{BA8024F9-8235-4FFD-90A1-77DA62CF1535}" type="parTrans" cxnId="{F24A21D2-788A-4EF1-99ED-61B52D65FD81}">
      <dgm:prSet/>
      <dgm:spPr/>
      <dgm:t>
        <a:bodyPr/>
        <a:lstStyle/>
        <a:p>
          <a:endParaRPr lang="ru-RU"/>
        </a:p>
      </dgm:t>
    </dgm:pt>
    <dgm:pt modelId="{FDBFF704-3D9D-4EB3-8405-B828A4CCEF8D}" type="sibTrans" cxnId="{F24A21D2-788A-4EF1-99ED-61B52D65FD81}">
      <dgm:prSet/>
      <dgm:spPr/>
      <dgm:t>
        <a:bodyPr/>
        <a:lstStyle/>
        <a:p>
          <a:endParaRPr lang="ru-RU"/>
        </a:p>
      </dgm:t>
    </dgm:pt>
    <dgm:pt modelId="{2686A0F9-F326-450F-B268-7AAC28C7DF25}">
      <dgm:prSet phldrT="[Текст]"/>
      <dgm:spPr/>
      <dgm:t>
        <a:bodyPr/>
        <a:lstStyle/>
        <a:p>
          <a:r>
            <a:rPr lang="ru-RU" dirty="0" smtClean="0"/>
            <a:t>Бран. - бранное</a:t>
          </a:r>
          <a:endParaRPr lang="ru-RU" dirty="0"/>
        </a:p>
      </dgm:t>
    </dgm:pt>
    <dgm:pt modelId="{9FF87992-3324-4BBD-9A21-D8500F9A233D}" type="parTrans" cxnId="{3DA2033D-C029-4657-8020-B02D01C9848F}">
      <dgm:prSet/>
      <dgm:spPr/>
      <dgm:t>
        <a:bodyPr/>
        <a:lstStyle/>
        <a:p>
          <a:endParaRPr lang="ru-RU"/>
        </a:p>
      </dgm:t>
    </dgm:pt>
    <dgm:pt modelId="{EF69A6E7-2C91-4A27-8404-C6E639694C0C}" type="sibTrans" cxnId="{3DA2033D-C029-4657-8020-B02D01C9848F}">
      <dgm:prSet/>
      <dgm:spPr/>
      <dgm:t>
        <a:bodyPr/>
        <a:lstStyle/>
        <a:p>
          <a:endParaRPr lang="ru-RU"/>
        </a:p>
      </dgm:t>
    </dgm:pt>
    <dgm:pt modelId="{4627BE5E-7A0D-4C0D-B71D-9C611829D9F1}">
      <dgm:prSet phldrT="[Текст]"/>
      <dgm:spPr/>
      <dgm:t>
        <a:bodyPr/>
        <a:lstStyle/>
        <a:p>
          <a:r>
            <a:rPr lang="ru-RU" dirty="0" err="1" smtClean="0"/>
            <a:t>Груб-прост</a:t>
          </a:r>
          <a:r>
            <a:rPr lang="ru-RU" dirty="0" smtClean="0"/>
            <a:t>. – грубо-просторечное</a:t>
          </a:r>
          <a:endParaRPr lang="ru-RU" dirty="0"/>
        </a:p>
      </dgm:t>
    </dgm:pt>
    <dgm:pt modelId="{7A664A7F-C707-4AB1-AC6C-3A12001A7288}" type="parTrans" cxnId="{E4967D72-BEB6-4AEA-91D8-4F5987FBE719}">
      <dgm:prSet/>
      <dgm:spPr/>
      <dgm:t>
        <a:bodyPr/>
        <a:lstStyle/>
        <a:p>
          <a:endParaRPr lang="ru-RU"/>
        </a:p>
      </dgm:t>
    </dgm:pt>
    <dgm:pt modelId="{0819A9C2-9501-461A-B545-27D5A63A483E}" type="sibTrans" cxnId="{E4967D72-BEB6-4AEA-91D8-4F5987FBE719}">
      <dgm:prSet/>
      <dgm:spPr/>
      <dgm:t>
        <a:bodyPr/>
        <a:lstStyle/>
        <a:p>
          <a:endParaRPr lang="ru-RU"/>
        </a:p>
      </dgm:t>
    </dgm:pt>
    <dgm:pt modelId="{971AF7B7-437B-4D05-B527-FF7E467B9347}">
      <dgm:prSet phldrT="[Текст]"/>
      <dgm:spPr/>
      <dgm:t>
        <a:bodyPr/>
        <a:lstStyle/>
        <a:p>
          <a:r>
            <a:rPr lang="ru-RU" dirty="0" smtClean="0"/>
            <a:t>Ирон. – ироническое</a:t>
          </a:r>
          <a:endParaRPr lang="ru-RU" dirty="0"/>
        </a:p>
      </dgm:t>
    </dgm:pt>
    <dgm:pt modelId="{552DFE5E-6DC2-4CE0-B742-9DF77A89C990}" type="parTrans" cxnId="{5B414F85-BCB2-4C5F-9999-B9D7CC6DFAD5}">
      <dgm:prSet/>
      <dgm:spPr/>
      <dgm:t>
        <a:bodyPr/>
        <a:lstStyle/>
        <a:p>
          <a:endParaRPr lang="ru-RU"/>
        </a:p>
      </dgm:t>
    </dgm:pt>
    <dgm:pt modelId="{93BA81BB-2A0A-4C08-84C3-D9E6AFEAFC31}" type="sibTrans" cxnId="{5B414F85-BCB2-4C5F-9999-B9D7CC6DFAD5}">
      <dgm:prSet/>
      <dgm:spPr/>
      <dgm:t>
        <a:bodyPr/>
        <a:lstStyle/>
        <a:p>
          <a:endParaRPr lang="ru-RU"/>
        </a:p>
      </dgm:t>
    </dgm:pt>
    <dgm:pt modelId="{C8B479A4-CA1D-4307-BC33-34DFEDED581D}">
      <dgm:prSet phldrT="[Текст]"/>
      <dgm:spPr/>
      <dgm:t>
        <a:bodyPr/>
        <a:lstStyle/>
        <a:p>
          <a:r>
            <a:rPr lang="ru-RU" dirty="0" smtClean="0"/>
            <a:t>Неодобр. – неодобрительное</a:t>
          </a:r>
          <a:endParaRPr lang="ru-RU" dirty="0"/>
        </a:p>
      </dgm:t>
    </dgm:pt>
    <dgm:pt modelId="{958E993F-BB4D-4E26-A1B6-92573C7B39F0}" type="parTrans" cxnId="{90C0DC14-40F9-47FC-86EE-C1B78872F554}">
      <dgm:prSet/>
      <dgm:spPr/>
    </dgm:pt>
    <dgm:pt modelId="{88D5177D-AF4F-437D-8EC9-521394A1A28E}" type="sibTrans" cxnId="{90C0DC14-40F9-47FC-86EE-C1B78872F554}">
      <dgm:prSet/>
      <dgm:spPr/>
    </dgm:pt>
    <dgm:pt modelId="{66D6D534-E40A-4ACD-A394-ACAC8B46D741}">
      <dgm:prSet phldrT="[Текст]"/>
      <dgm:spPr/>
      <dgm:t>
        <a:bodyPr/>
        <a:lstStyle/>
        <a:p>
          <a:r>
            <a:rPr lang="ru-RU" dirty="0" smtClean="0"/>
            <a:t>Презр. – презрительное</a:t>
          </a:r>
          <a:endParaRPr lang="ru-RU" dirty="0"/>
        </a:p>
      </dgm:t>
    </dgm:pt>
    <dgm:pt modelId="{60F726DF-53C2-455A-A905-B3F618C6BF33}" type="parTrans" cxnId="{6AF6FF5C-B8CA-4530-A33A-66E067ABE5C1}">
      <dgm:prSet/>
      <dgm:spPr/>
    </dgm:pt>
    <dgm:pt modelId="{7C77E005-0678-4433-8251-2BF4183C4E95}" type="sibTrans" cxnId="{6AF6FF5C-B8CA-4530-A33A-66E067ABE5C1}">
      <dgm:prSet/>
      <dgm:spPr/>
    </dgm:pt>
    <dgm:pt modelId="{19EA28EA-926D-477B-B8D5-8D2C9AC86369}">
      <dgm:prSet phldrT="[Текст]"/>
      <dgm:spPr/>
      <dgm:t>
        <a:bodyPr/>
        <a:lstStyle/>
        <a:p>
          <a:r>
            <a:rPr lang="ru-RU" dirty="0" smtClean="0"/>
            <a:t>Пренебр. – пренебрежительное </a:t>
          </a:r>
          <a:endParaRPr lang="ru-RU" dirty="0"/>
        </a:p>
      </dgm:t>
    </dgm:pt>
    <dgm:pt modelId="{FF5A1045-693E-401E-B9C4-4B9F406F60D9}" type="parTrans" cxnId="{1B533014-7620-460D-9025-B3E594DA0952}">
      <dgm:prSet/>
      <dgm:spPr/>
    </dgm:pt>
    <dgm:pt modelId="{0151ADC6-3681-4D24-874E-0307F1211839}" type="sibTrans" cxnId="{1B533014-7620-460D-9025-B3E594DA0952}">
      <dgm:prSet/>
      <dgm:spPr/>
    </dgm:pt>
    <dgm:pt modelId="{6F5E07E2-C878-4512-B578-B43D506B2B8B}">
      <dgm:prSet phldrT="[Текст]"/>
      <dgm:spPr/>
      <dgm:t>
        <a:bodyPr/>
        <a:lstStyle/>
        <a:p>
          <a:r>
            <a:rPr lang="ru-RU" dirty="0" smtClean="0"/>
            <a:t>Прост. – просторечное</a:t>
          </a:r>
          <a:endParaRPr lang="ru-RU" dirty="0"/>
        </a:p>
      </dgm:t>
    </dgm:pt>
    <dgm:pt modelId="{C790DF71-738B-44EA-9BA2-FE7AC7EE0EFB}" type="parTrans" cxnId="{85A77990-1379-4064-A21F-1B77493E465D}">
      <dgm:prSet/>
      <dgm:spPr/>
    </dgm:pt>
    <dgm:pt modelId="{3535BF0F-BDF5-4D9A-BBEB-6A0DCDCD1F00}" type="sibTrans" cxnId="{85A77990-1379-4064-A21F-1B77493E465D}">
      <dgm:prSet/>
      <dgm:spPr/>
    </dgm:pt>
    <dgm:pt modelId="{BFE483BA-AB41-4457-81D1-DDB321A0AF0A}">
      <dgm:prSet phldrT="[Текст]"/>
      <dgm:spPr/>
      <dgm:t>
        <a:bodyPr/>
        <a:lstStyle/>
        <a:p>
          <a:r>
            <a:rPr lang="ru-RU" dirty="0" smtClean="0"/>
            <a:t>Устар. – устарелое</a:t>
          </a:r>
          <a:endParaRPr lang="ru-RU" dirty="0"/>
        </a:p>
      </dgm:t>
    </dgm:pt>
    <dgm:pt modelId="{7B8718C3-4AFF-4803-AACF-1F054867AAC4}" type="parTrans" cxnId="{FE13A9A7-CC89-4C58-A9BF-F4145F9F90A9}">
      <dgm:prSet/>
      <dgm:spPr/>
    </dgm:pt>
    <dgm:pt modelId="{14BF6B8D-A388-43C1-9EB0-48C146CA252C}" type="sibTrans" cxnId="{FE13A9A7-CC89-4C58-A9BF-F4145F9F90A9}">
      <dgm:prSet/>
      <dgm:spPr/>
    </dgm:pt>
    <dgm:pt modelId="{1F26C0FF-51D9-43AA-BD02-B339E0A4CCFA}">
      <dgm:prSet phldrT="[Текст]"/>
      <dgm:spPr/>
      <dgm:t>
        <a:bodyPr/>
        <a:lstStyle/>
        <a:p>
          <a:r>
            <a:rPr lang="ru-RU" dirty="0" smtClean="0"/>
            <a:t>Шутл. - шутливое</a:t>
          </a:r>
          <a:endParaRPr lang="ru-RU" dirty="0"/>
        </a:p>
      </dgm:t>
    </dgm:pt>
    <dgm:pt modelId="{0D26CEDE-74FE-4F72-8B4A-76154A0D84BA}" type="parTrans" cxnId="{2C26EA70-A1F6-43F3-84D6-BD180F6BCEDB}">
      <dgm:prSet/>
      <dgm:spPr/>
    </dgm:pt>
    <dgm:pt modelId="{FF935D34-982B-46A4-9BAD-81899579A0E2}" type="sibTrans" cxnId="{2C26EA70-A1F6-43F3-84D6-BD180F6BCEDB}">
      <dgm:prSet/>
      <dgm:spPr/>
    </dgm:pt>
    <dgm:pt modelId="{FF8B8798-0726-49B3-83D7-9E44666EC2A3}" type="pres">
      <dgm:prSet presAssocID="{6424A2AF-6739-41BF-AE85-498C0633B4CA}" presName="diagram" presStyleCnt="0">
        <dgm:presLayoutVars>
          <dgm:dir/>
          <dgm:resizeHandles val="exact"/>
        </dgm:presLayoutVars>
      </dgm:prSet>
      <dgm:spPr/>
      <dgm:t>
        <a:bodyPr/>
        <a:lstStyle/>
        <a:p>
          <a:endParaRPr lang="ru-RU"/>
        </a:p>
      </dgm:t>
    </dgm:pt>
    <dgm:pt modelId="{DEF6DD7C-0003-4E50-A31F-A3ADAC4E2FCB}" type="pres">
      <dgm:prSet presAssocID="{0BA9BA89-6842-41E2-9331-7DB9E0B20E1E}" presName="node" presStyleLbl="node1" presStyleIdx="0" presStyleCnt="11">
        <dgm:presLayoutVars>
          <dgm:bulletEnabled val="1"/>
        </dgm:presLayoutVars>
      </dgm:prSet>
      <dgm:spPr/>
      <dgm:t>
        <a:bodyPr/>
        <a:lstStyle/>
        <a:p>
          <a:endParaRPr lang="ru-RU"/>
        </a:p>
      </dgm:t>
    </dgm:pt>
    <dgm:pt modelId="{37F2F3F4-386E-4922-8C41-ECE8733E8400}" type="pres">
      <dgm:prSet presAssocID="{CAA2B7DA-5018-4B1D-8E2F-141FB4A808AD}" presName="sibTrans" presStyleCnt="0"/>
      <dgm:spPr/>
    </dgm:pt>
    <dgm:pt modelId="{FABEBE6F-0264-404F-8DB4-C5417EDA681C}" type="pres">
      <dgm:prSet presAssocID="{D63BDA85-F798-4EA2-A975-CD08E54316D4}" presName="node" presStyleLbl="node1" presStyleIdx="1" presStyleCnt="11">
        <dgm:presLayoutVars>
          <dgm:bulletEnabled val="1"/>
        </dgm:presLayoutVars>
      </dgm:prSet>
      <dgm:spPr/>
      <dgm:t>
        <a:bodyPr/>
        <a:lstStyle/>
        <a:p>
          <a:endParaRPr lang="ru-RU"/>
        </a:p>
      </dgm:t>
    </dgm:pt>
    <dgm:pt modelId="{2C68691A-BACB-4E8C-A76D-74B7C627A6DE}" type="pres">
      <dgm:prSet presAssocID="{FDBFF704-3D9D-4EB3-8405-B828A4CCEF8D}" presName="sibTrans" presStyleCnt="0"/>
      <dgm:spPr/>
    </dgm:pt>
    <dgm:pt modelId="{98BA32C8-D16B-4158-983C-F10BB723B92C}" type="pres">
      <dgm:prSet presAssocID="{2686A0F9-F326-450F-B268-7AAC28C7DF25}" presName="node" presStyleLbl="node1" presStyleIdx="2" presStyleCnt="11">
        <dgm:presLayoutVars>
          <dgm:bulletEnabled val="1"/>
        </dgm:presLayoutVars>
      </dgm:prSet>
      <dgm:spPr/>
      <dgm:t>
        <a:bodyPr/>
        <a:lstStyle/>
        <a:p>
          <a:endParaRPr lang="ru-RU"/>
        </a:p>
      </dgm:t>
    </dgm:pt>
    <dgm:pt modelId="{A6959F9B-C567-4BD7-B6AA-48142D7E1F85}" type="pres">
      <dgm:prSet presAssocID="{EF69A6E7-2C91-4A27-8404-C6E639694C0C}" presName="sibTrans" presStyleCnt="0"/>
      <dgm:spPr/>
    </dgm:pt>
    <dgm:pt modelId="{CDBDD552-D0C2-48D2-BA7B-83E79D3FBCAB}" type="pres">
      <dgm:prSet presAssocID="{4627BE5E-7A0D-4C0D-B71D-9C611829D9F1}" presName="node" presStyleLbl="node1" presStyleIdx="3" presStyleCnt="11">
        <dgm:presLayoutVars>
          <dgm:bulletEnabled val="1"/>
        </dgm:presLayoutVars>
      </dgm:prSet>
      <dgm:spPr/>
      <dgm:t>
        <a:bodyPr/>
        <a:lstStyle/>
        <a:p>
          <a:endParaRPr lang="ru-RU"/>
        </a:p>
      </dgm:t>
    </dgm:pt>
    <dgm:pt modelId="{E126C956-27C6-416F-B4EA-BEEDCE6725B7}" type="pres">
      <dgm:prSet presAssocID="{0819A9C2-9501-461A-B545-27D5A63A483E}" presName="sibTrans" presStyleCnt="0"/>
      <dgm:spPr/>
    </dgm:pt>
    <dgm:pt modelId="{B6F6D333-54CF-4F64-BAA5-89687C2B096E}" type="pres">
      <dgm:prSet presAssocID="{971AF7B7-437B-4D05-B527-FF7E467B9347}" presName="node" presStyleLbl="node1" presStyleIdx="4" presStyleCnt="11">
        <dgm:presLayoutVars>
          <dgm:bulletEnabled val="1"/>
        </dgm:presLayoutVars>
      </dgm:prSet>
      <dgm:spPr/>
      <dgm:t>
        <a:bodyPr/>
        <a:lstStyle/>
        <a:p>
          <a:endParaRPr lang="ru-RU"/>
        </a:p>
      </dgm:t>
    </dgm:pt>
    <dgm:pt modelId="{61BBD739-65D1-4C7B-BF82-1614DE97A72B}" type="pres">
      <dgm:prSet presAssocID="{93BA81BB-2A0A-4C08-84C3-D9E6AFEAFC31}" presName="sibTrans" presStyleCnt="0"/>
      <dgm:spPr/>
    </dgm:pt>
    <dgm:pt modelId="{FA835EDD-F79D-4330-8A10-969489E9F5B0}" type="pres">
      <dgm:prSet presAssocID="{C8B479A4-CA1D-4307-BC33-34DFEDED581D}" presName="node" presStyleLbl="node1" presStyleIdx="5" presStyleCnt="11">
        <dgm:presLayoutVars>
          <dgm:bulletEnabled val="1"/>
        </dgm:presLayoutVars>
      </dgm:prSet>
      <dgm:spPr/>
      <dgm:t>
        <a:bodyPr/>
        <a:lstStyle/>
        <a:p>
          <a:endParaRPr lang="ru-RU"/>
        </a:p>
      </dgm:t>
    </dgm:pt>
    <dgm:pt modelId="{097215A9-C7B6-4468-BA90-3172B5D58E10}" type="pres">
      <dgm:prSet presAssocID="{88D5177D-AF4F-437D-8EC9-521394A1A28E}" presName="sibTrans" presStyleCnt="0"/>
      <dgm:spPr/>
    </dgm:pt>
    <dgm:pt modelId="{1C6E8FAC-5712-46C1-A76C-CBC47F07FACD}" type="pres">
      <dgm:prSet presAssocID="{66D6D534-E40A-4ACD-A394-ACAC8B46D741}" presName="node" presStyleLbl="node1" presStyleIdx="6" presStyleCnt="11">
        <dgm:presLayoutVars>
          <dgm:bulletEnabled val="1"/>
        </dgm:presLayoutVars>
      </dgm:prSet>
      <dgm:spPr/>
      <dgm:t>
        <a:bodyPr/>
        <a:lstStyle/>
        <a:p>
          <a:endParaRPr lang="ru-RU"/>
        </a:p>
      </dgm:t>
    </dgm:pt>
    <dgm:pt modelId="{12421944-AF3E-471F-8A7E-6D6E585B1E49}" type="pres">
      <dgm:prSet presAssocID="{7C77E005-0678-4433-8251-2BF4183C4E95}" presName="sibTrans" presStyleCnt="0"/>
      <dgm:spPr/>
    </dgm:pt>
    <dgm:pt modelId="{3ADA5322-FCAF-408B-902D-E5851729ECC2}" type="pres">
      <dgm:prSet presAssocID="{19EA28EA-926D-477B-B8D5-8D2C9AC86369}" presName="node" presStyleLbl="node1" presStyleIdx="7" presStyleCnt="11">
        <dgm:presLayoutVars>
          <dgm:bulletEnabled val="1"/>
        </dgm:presLayoutVars>
      </dgm:prSet>
      <dgm:spPr/>
      <dgm:t>
        <a:bodyPr/>
        <a:lstStyle/>
        <a:p>
          <a:endParaRPr lang="ru-RU"/>
        </a:p>
      </dgm:t>
    </dgm:pt>
    <dgm:pt modelId="{914B8DBD-3537-4C33-896A-D5EB75CED0F1}" type="pres">
      <dgm:prSet presAssocID="{0151ADC6-3681-4D24-874E-0307F1211839}" presName="sibTrans" presStyleCnt="0"/>
      <dgm:spPr/>
    </dgm:pt>
    <dgm:pt modelId="{F3673419-3073-4C93-A26B-D53C6213128C}" type="pres">
      <dgm:prSet presAssocID="{6F5E07E2-C878-4512-B578-B43D506B2B8B}" presName="node" presStyleLbl="node1" presStyleIdx="8" presStyleCnt="11">
        <dgm:presLayoutVars>
          <dgm:bulletEnabled val="1"/>
        </dgm:presLayoutVars>
      </dgm:prSet>
      <dgm:spPr/>
      <dgm:t>
        <a:bodyPr/>
        <a:lstStyle/>
        <a:p>
          <a:endParaRPr lang="ru-RU"/>
        </a:p>
      </dgm:t>
    </dgm:pt>
    <dgm:pt modelId="{368AF812-7C9F-476B-894D-5EC1AD362D85}" type="pres">
      <dgm:prSet presAssocID="{3535BF0F-BDF5-4D9A-BBEB-6A0DCDCD1F00}" presName="sibTrans" presStyleCnt="0"/>
      <dgm:spPr/>
    </dgm:pt>
    <dgm:pt modelId="{4576B2A4-7C0E-43AE-8E9C-AB54A18D45BA}" type="pres">
      <dgm:prSet presAssocID="{BFE483BA-AB41-4457-81D1-DDB321A0AF0A}" presName="node" presStyleLbl="node1" presStyleIdx="9" presStyleCnt="11">
        <dgm:presLayoutVars>
          <dgm:bulletEnabled val="1"/>
        </dgm:presLayoutVars>
      </dgm:prSet>
      <dgm:spPr/>
      <dgm:t>
        <a:bodyPr/>
        <a:lstStyle/>
        <a:p>
          <a:endParaRPr lang="ru-RU"/>
        </a:p>
      </dgm:t>
    </dgm:pt>
    <dgm:pt modelId="{2CC67968-B531-4BA0-9FD4-07777B22E322}" type="pres">
      <dgm:prSet presAssocID="{14BF6B8D-A388-43C1-9EB0-48C146CA252C}" presName="sibTrans" presStyleCnt="0"/>
      <dgm:spPr/>
    </dgm:pt>
    <dgm:pt modelId="{887B6DAF-6EBE-47D2-956B-87B1436A0414}" type="pres">
      <dgm:prSet presAssocID="{1F26C0FF-51D9-43AA-BD02-B339E0A4CCFA}" presName="node" presStyleLbl="node1" presStyleIdx="10" presStyleCnt="11">
        <dgm:presLayoutVars>
          <dgm:bulletEnabled val="1"/>
        </dgm:presLayoutVars>
      </dgm:prSet>
      <dgm:spPr/>
      <dgm:t>
        <a:bodyPr/>
        <a:lstStyle/>
        <a:p>
          <a:endParaRPr lang="ru-RU"/>
        </a:p>
      </dgm:t>
    </dgm:pt>
  </dgm:ptLst>
  <dgm:cxnLst>
    <dgm:cxn modelId="{FE13A9A7-CC89-4C58-A9BF-F4145F9F90A9}" srcId="{6424A2AF-6739-41BF-AE85-498C0633B4CA}" destId="{BFE483BA-AB41-4457-81D1-DDB321A0AF0A}" srcOrd="9" destOrd="0" parTransId="{7B8718C3-4AFF-4803-AACF-1F054867AAC4}" sibTransId="{14BF6B8D-A388-43C1-9EB0-48C146CA252C}"/>
    <dgm:cxn modelId="{85A77990-1379-4064-A21F-1B77493E465D}" srcId="{6424A2AF-6739-41BF-AE85-498C0633B4CA}" destId="{6F5E07E2-C878-4512-B578-B43D506B2B8B}" srcOrd="8" destOrd="0" parTransId="{C790DF71-738B-44EA-9BA2-FE7AC7EE0EFB}" sibTransId="{3535BF0F-BDF5-4D9A-BBEB-6A0DCDCD1F00}"/>
    <dgm:cxn modelId="{5E1FFA26-422F-4020-872B-7E7894E512B5}" type="presOf" srcId="{6F5E07E2-C878-4512-B578-B43D506B2B8B}" destId="{F3673419-3073-4C93-A26B-D53C6213128C}" srcOrd="0" destOrd="0" presId="urn:microsoft.com/office/officeart/2005/8/layout/default#3"/>
    <dgm:cxn modelId="{D31EECB0-949E-459C-AC49-F07B7AC3CCAF}" type="presOf" srcId="{19EA28EA-926D-477B-B8D5-8D2C9AC86369}" destId="{3ADA5322-FCAF-408B-902D-E5851729ECC2}" srcOrd="0" destOrd="0" presId="urn:microsoft.com/office/officeart/2005/8/layout/default#3"/>
    <dgm:cxn modelId="{B54DEC02-C7E8-4DAA-A996-C06D866B01E7}" type="presOf" srcId="{BFE483BA-AB41-4457-81D1-DDB321A0AF0A}" destId="{4576B2A4-7C0E-43AE-8E9C-AB54A18D45BA}" srcOrd="0" destOrd="0" presId="urn:microsoft.com/office/officeart/2005/8/layout/default#3"/>
    <dgm:cxn modelId="{4A80EB88-FFFA-4E67-BDF0-A71B27A186FD}" type="presOf" srcId="{0BA9BA89-6842-41E2-9331-7DB9E0B20E1E}" destId="{DEF6DD7C-0003-4E50-A31F-A3ADAC4E2FCB}" srcOrd="0" destOrd="0" presId="urn:microsoft.com/office/officeart/2005/8/layout/default#3"/>
    <dgm:cxn modelId="{577A0616-8AC3-4336-87F4-B5A75735FF71}" type="presOf" srcId="{C8B479A4-CA1D-4307-BC33-34DFEDED581D}" destId="{FA835EDD-F79D-4330-8A10-969489E9F5B0}" srcOrd="0" destOrd="0" presId="urn:microsoft.com/office/officeart/2005/8/layout/default#3"/>
    <dgm:cxn modelId="{B10CF76B-6999-4758-9D11-49283BB0D401}" type="presOf" srcId="{4627BE5E-7A0D-4C0D-B71D-9C611829D9F1}" destId="{CDBDD552-D0C2-48D2-BA7B-83E79D3FBCAB}" srcOrd="0" destOrd="0" presId="urn:microsoft.com/office/officeart/2005/8/layout/default#3"/>
    <dgm:cxn modelId="{90C0DC14-40F9-47FC-86EE-C1B78872F554}" srcId="{6424A2AF-6739-41BF-AE85-498C0633B4CA}" destId="{C8B479A4-CA1D-4307-BC33-34DFEDED581D}" srcOrd="5" destOrd="0" parTransId="{958E993F-BB4D-4E26-A1B6-92573C7B39F0}" sibTransId="{88D5177D-AF4F-437D-8EC9-521394A1A28E}"/>
    <dgm:cxn modelId="{3DA2033D-C029-4657-8020-B02D01C9848F}" srcId="{6424A2AF-6739-41BF-AE85-498C0633B4CA}" destId="{2686A0F9-F326-450F-B268-7AAC28C7DF25}" srcOrd="2" destOrd="0" parTransId="{9FF87992-3324-4BBD-9A21-D8500F9A233D}" sibTransId="{EF69A6E7-2C91-4A27-8404-C6E639694C0C}"/>
    <dgm:cxn modelId="{19A74AEE-543F-4402-80ED-D6456B7EF84D}" type="presOf" srcId="{66D6D534-E40A-4ACD-A394-ACAC8B46D741}" destId="{1C6E8FAC-5712-46C1-A76C-CBC47F07FACD}" srcOrd="0" destOrd="0" presId="urn:microsoft.com/office/officeart/2005/8/layout/default#3"/>
    <dgm:cxn modelId="{6AF6FF5C-B8CA-4530-A33A-66E067ABE5C1}" srcId="{6424A2AF-6739-41BF-AE85-498C0633B4CA}" destId="{66D6D534-E40A-4ACD-A394-ACAC8B46D741}" srcOrd="6" destOrd="0" parTransId="{60F726DF-53C2-455A-A905-B3F618C6BF33}" sibTransId="{7C77E005-0678-4433-8251-2BF4183C4E95}"/>
    <dgm:cxn modelId="{F9660F42-9AF6-48FB-BBEC-A14D45041186}" srcId="{6424A2AF-6739-41BF-AE85-498C0633B4CA}" destId="{0BA9BA89-6842-41E2-9331-7DB9E0B20E1E}" srcOrd="0" destOrd="0" parTransId="{84307960-EA87-4FD2-A3FA-AFEEE9A5DA85}" sibTransId="{CAA2B7DA-5018-4B1D-8E2F-141FB4A808AD}"/>
    <dgm:cxn modelId="{F24A21D2-788A-4EF1-99ED-61B52D65FD81}" srcId="{6424A2AF-6739-41BF-AE85-498C0633B4CA}" destId="{D63BDA85-F798-4EA2-A975-CD08E54316D4}" srcOrd="1" destOrd="0" parTransId="{BA8024F9-8235-4FFD-90A1-77DA62CF1535}" sibTransId="{FDBFF704-3D9D-4EB3-8405-B828A4CCEF8D}"/>
    <dgm:cxn modelId="{40DCD31F-9813-4F3A-A71E-8764B47A3F5F}" type="presOf" srcId="{6424A2AF-6739-41BF-AE85-498C0633B4CA}" destId="{FF8B8798-0726-49B3-83D7-9E44666EC2A3}" srcOrd="0" destOrd="0" presId="urn:microsoft.com/office/officeart/2005/8/layout/default#3"/>
    <dgm:cxn modelId="{5B414F85-BCB2-4C5F-9999-B9D7CC6DFAD5}" srcId="{6424A2AF-6739-41BF-AE85-498C0633B4CA}" destId="{971AF7B7-437B-4D05-B527-FF7E467B9347}" srcOrd="4" destOrd="0" parTransId="{552DFE5E-6DC2-4CE0-B742-9DF77A89C990}" sibTransId="{93BA81BB-2A0A-4C08-84C3-D9E6AFEAFC31}"/>
    <dgm:cxn modelId="{2C26EA70-A1F6-43F3-84D6-BD180F6BCEDB}" srcId="{6424A2AF-6739-41BF-AE85-498C0633B4CA}" destId="{1F26C0FF-51D9-43AA-BD02-B339E0A4CCFA}" srcOrd="10" destOrd="0" parTransId="{0D26CEDE-74FE-4F72-8B4A-76154A0D84BA}" sibTransId="{FF935D34-982B-46A4-9BAD-81899579A0E2}"/>
    <dgm:cxn modelId="{AA97EF84-6CD2-4EEB-9192-181D5F49D95B}" type="presOf" srcId="{D63BDA85-F798-4EA2-A975-CD08E54316D4}" destId="{FABEBE6F-0264-404F-8DB4-C5417EDA681C}" srcOrd="0" destOrd="0" presId="urn:microsoft.com/office/officeart/2005/8/layout/default#3"/>
    <dgm:cxn modelId="{2376BE9F-C914-4D2B-960F-CF492A6B6540}" type="presOf" srcId="{1F26C0FF-51D9-43AA-BD02-B339E0A4CCFA}" destId="{887B6DAF-6EBE-47D2-956B-87B1436A0414}" srcOrd="0" destOrd="0" presId="urn:microsoft.com/office/officeart/2005/8/layout/default#3"/>
    <dgm:cxn modelId="{33FD8BA7-CD55-4AF5-8585-AD4CEBC79B08}" type="presOf" srcId="{2686A0F9-F326-450F-B268-7AAC28C7DF25}" destId="{98BA32C8-D16B-4158-983C-F10BB723B92C}" srcOrd="0" destOrd="0" presId="urn:microsoft.com/office/officeart/2005/8/layout/default#3"/>
    <dgm:cxn modelId="{E4967D72-BEB6-4AEA-91D8-4F5987FBE719}" srcId="{6424A2AF-6739-41BF-AE85-498C0633B4CA}" destId="{4627BE5E-7A0D-4C0D-B71D-9C611829D9F1}" srcOrd="3" destOrd="0" parTransId="{7A664A7F-C707-4AB1-AC6C-3A12001A7288}" sibTransId="{0819A9C2-9501-461A-B545-27D5A63A483E}"/>
    <dgm:cxn modelId="{CD7F43F9-54E4-46D5-9378-57902FF5AB6A}" type="presOf" srcId="{971AF7B7-437B-4D05-B527-FF7E467B9347}" destId="{B6F6D333-54CF-4F64-BAA5-89687C2B096E}" srcOrd="0" destOrd="0" presId="urn:microsoft.com/office/officeart/2005/8/layout/default#3"/>
    <dgm:cxn modelId="{1B533014-7620-460D-9025-B3E594DA0952}" srcId="{6424A2AF-6739-41BF-AE85-498C0633B4CA}" destId="{19EA28EA-926D-477B-B8D5-8D2C9AC86369}" srcOrd="7" destOrd="0" parTransId="{FF5A1045-693E-401E-B9C4-4B9F406F60D9}" sibTransId="{0151ADC6-3681-4D24-874E-0307F1211839}"/>
    <dgm:cxn modelId="{06BABF1E-15BD-4670-8A7A-72DC5F0F2E5F}" type="presParOf" srcId="{FF8B8798-0726-49B3-83D7-9E44666EC2A3}" destId="{DEF6DD7C-0003-4E50-A31F-A3ADAC4E2FCB}" srcOrd="0" destOrd="0" presId="urn:microsoft.com/office/officeart/2005/8/layout/default#3"/>
    <dgm:cxn modelId="{5BEC1DA2-EB4D-494A-85F7-022FD0A175C4}" type="presParOf" srcId="{FF8B8798-0726-49B3-83D7-9E44666EC2A3}" destId="{37F2F3F4-386E-4922-8C41-ECE8733E8400}" srcOrd="1" destOrd="0" presId="urn:microsoft.com/office/officeart/2005/8/layout/default#3"/>
    <dgm:cxn modelId="{C892A786-B79C-4CA2-83E8-7BA8F419CF25}" type="presParOf" srcId="{FF8B8798-0726-49B3-83D7-9E44666EC2A3}" destId="{FABEBE6F-0264-404F-8DB4-C5417EDA681C}" srcOrd="2" destOrd="0" presId="urn:microsoft.com/office/officeart/2005/8/layout/default#3"/>
    <dgm:cxn modelId="{764B5707-6E5A-4E14-A8C4-DE2B753A43C6}" type="presParOf" srcId="{FF8B8798-0726-49B3-83D7-9E44666EC2A3}" destId="{2C68691A-BACB-4E8C-A76D-74B7C627A6DE}" srcOrd="3" destOrd="0" presId="urn:microsoft.com/office/officeart/2005/8/layout/default#3"/>
    <dgm:cxn modelId="{84B01A0F-6B8A-4E1D-9AA4-979809F84B99}" type="presParOf" srcId="{FF8B8798-0726-49B3-83D7-9E44666EC2A3}" destId="{98BA32C8-D16B-4158-983C-F10BB723B92C}" srcOrd="4" destOrd="0" presId="urn:microsoft.com/office/officeart/2005/8/layout/default#3"/>
    <dgm:cxn modelId="{8A5C5D33-E0BE-40EF-8798-C9E848C1E236}" type="presParOf" srcId="{FF8B8798-0726-49B3-83D7-9E44666EC2A3}" destId="{A6959F9B-C567-4BD7-B6AA-48142D7E1F85}" srcOrd="5" destOrd="0" presId="urn:microsoft.com/office/officeart/2005/8/layout/default#3"/>
    <dgm:cxn modelId="{E10F0B03-5ADF-41B1-878D-ACEDAED267F8}" type="presParOf" srcId="{FF8B8798-0726-49B3-83D7-9E44666EC2A3}" destId="{CDBDD552-D0C2-48D2-BA7B-83E79D3FBCAB}" srcOrd="6" destOrd="0" presId="urn:microsoft.com/office/officeart/2005/8/layout/default#3"/>
    <dgm:cxn modelId="{295CB0B9-CD17-4EC2-B33A-10D3D8BF482D}" type="presParOf" srcId="{FF8B8798-0726-49B3-83D7-9E44666EC2A3}" destId="{E126C956-27C6-416F-B4EA-BEEDCE6725B7}" srcOrd="7" destOrd="0" presId="urn:microsoft.com/office/officeart/2005/8/layout/default#3"/>
    <dgm:cxn modelId="{8758E9D6-F82F-46EE-AF2A-CA15AAEABB31}" type="presParOf" srcId="{FF8B8798-0726-49B3-83D7-9E44666EC2A3}" destId="{B6F6D333-54CF-4F64-BAA5-89687C2B096E}" srcOrd="8" destOrd="0" presId="urn:microsoft.com/office/officeart/2005/8/layout/default#3"/>
    <dgm:cxn modelId="{D2604446-154A-4B71-99F8-FBD15019ED75}" type="presParOf" srcId="{FF8B8798-0726-49B3-83D7-9E44666EC2A3}" destId="{61BBD739-65D1-4C7B-BF82-1614DE97A72B}" srcOrd="9" destOrd="0" presId="urn:microsoft.com/office/officeart/2005/8/layout/default#3"/>
    <dgm:cxn modelId="{197E85CF-673E-4E8A-8CE9-5C3BADB30C37}" type="presParOf" srcId="{FF8B8798-0726-49B3-83D7-9E44666EC2A3}" destId="{FA835EDD-F79D-4330-8A10-969489E9F5B0}" srcOrd="10" destOrd="0" presId="urn:microsoft.com/office/officeart/2005/8/layout/default#3"/>
    <dgm:cxn modelId="{B909F015-B444-4D21-AB9A-3731225DD958}" type="presParOf" srcId="{FF8B8798-0726-49B3-83D7-9E44666EC2A3}" destId="{097215A9-C7B6-4468-BA90-3172B5D58E10}" srcOrd="11" destOrd="0" presId="urn:microsoft.com/office/officeart/2005/8/layout/default#3"/>
    <dgm:cxn modelId="{D5A3BAB4-0B91-411A-8428-93A0B64B35D5}" type="presParOf" srcId="{FF8B8798-0726-49B3-83D7-9E44666EC2A3}" destId="{1C6E8FAC-5712-46C1-A76C-CBC47F07FACD}" srcOrd="12" destOrd="0" presId="urn:microsoft.com/office/officeart/2005/8/layout/default#3"/>
    <dgm:cxn modelId="{410AD8E2-BEFA-496D-B728-F7763D91A1BB}" type="presParOf" srcId="{FF8B8798-0726-49B3-83D7-9E44666EC2A3}" destId="{12421944-AF3E-471F-8A7E-6D6E585B1E49}" srcOrd="13" destOrd="0" presId="urn:microsoft.com/office/officeart/2005/8/layout/default#3"/>
    <dgm:cxn modelId="{780810FB-1585-4588-A4DD-141E555F0CBA}" type="presParOf" srcId="{FF8B8798-0726-49B3-83D7-9E44666EC2A3}" destId="{3ADA5322-FCAF-408B-902D-E5851729ECC2}" srcOrd="14" destOrd="0" presId="urn:microsoft.com/office/officeart/2005/8/layout/default#3"/>
    <dgm:cxn modelId="{2B78D779-5957-418D-B4D7-925BEF1D58E8}" type="presParOf" srcId="{FF8B8798-0726-49B3-83D7-9E44666EC2A3}" destId="{914B8DBD-3537-4C33-896A-D5EB75CED0F1}" srcOrd="15" destOrd="0" presId="urn:microsoft.com/office/officeart/2005/8/layout/default#3"/>
    <dgm:cxn modelId="{E2EA75AA-2356-4080-84FE-D25A249A44B5}" type="presParOf" srcId="{FF8B8798-0726-49B3-83D7-9E44666EC2A3}" destId="{F3673419-3073-4C93-A26B-D53C6213128C}" srcOrd="16" destOrd="0" presId="urn:microsoft.com/office/officeart/2005/8/layout/default#3"/>
    <dgm:cxn modelId="{1FAB3268-BDED-40F4-AD25-670B1C083551}" type="presParOf" srcId="{FF8B8798-0726-49B3-83D7-9E44666EC2A3}" destId="{368AF812-7C9F-476B-894D-5EC1AD362D85}" srcOrd="17" destOrd="0" presId="urn:microsoft.com/office/officeart/2005/8/layout/default#3"/>
    <dgm:cxn modelId="{EBC26F49-E3F4-4EAF-9C13-7140996291A9}" type="presParOf" srcId="{FF8B8798-0726-49B3-83D7-9E44666EC2A3}" destId="{4576B2A4-7C0E-43AE-8E9C-AB54A18D45BA}" srcOrd="18" destOrd="0" presId="urn:microsoft.com/office/officeart/2005/8/layout/default#3"/>
    <dgm:cxn modelId="{035B90A8-9597-4060-8734-91B88F6BC407}" type="presParOf" srcId="{FF8B8798-0726-49B3-83D7-9E44666EC2A3}" destId="{2CC67968-B531-4BA0-9FD4-07777B22E322}" srcOrd="19" destOrd="0" presId="urn:microsoft.com/office/officeart/2005/8/layout/default#3"/>
    <dgm:cxn modelId="{BE2E8C55-7F87-4700-BB89-95D6FE55892C}" type="presParOf" srcId="{FF8B8798-0726-49B3-83D7-9E44666EC2A3}" destId="{887B6DAF-6EBE-47D2-956B-87B1436A0414}" srcOrd="20"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F9F40DA-3B8D-40F3-A28E-C6EC4A10D89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5DF7C5F8-1D6C-431C-9D53-0A14FA256B5C}">
      <dgm:prSet phldrT="[Текст]"/>
      <dgm:spPr/>
      <dgm:t>
        <a:bodyPr/>
        <a:lstStyle/>
        <a:p>
          <a:r>
            <a:rPr lang="ru-RU" dirty="0" smtClean="0"/>
            <a:t>Пометы, указывающие на разновидность устной речи</a:t>
          </a:r>
          <a:endParaRPr lang="ru-RU" dirty="0"/>
        </a:p>
      </dgm:t>
    </dgm:pt>
    <dgm:pt modelId="{88B6825C-E21A-4120-8DFF-4751E1D7429B}" type="parTrans" cxnId="{34E2F1BA-5644-4A90-AA44-6ADF0C1E62BB}">
      <dgm:prSet/>
      <dgm:spPr/>
      <dgm:t>
        <a:bodyPr/>
        <a:lstStyle/>
        <a:p>
          <a:endParaRPr lang="ru-RU"/>
        </a:p>
      </dgm:t>
    </dgm:pt>
    <dgm:pt modelId="{3FE0DAFC-3ACE-4172-97D0-7157E870F2D4}" type="sibTrans" cxnId="{34E2F1BA-5644-4A90-AA44-6ADF0C1E62BB}">
      <dgm:prSet/>
      <dgm:spPr/>
      <dgm:t>
        <a:bodyPr/>
        <a:lstStyle/>
        <a:p>
          <a:endParaRPr lang="ru-RU"/>
        </a:p>
      </dgm:t>
    </dgm:pt>
    <dgm:pt modelId="{B8788BB6-ACFF-4CAA-983E-443ACB36FD85}">
      <dgm:prSet phldrT="[Текст]" custT="1"/>
      <dgm:spPr/>
      <dgm:t>
        <a:bodyPr/>
        <a:lstStyle/>
        <a:p>
          <a:r>
            <a:rPr lang="ru-RU" sz="1600" dirty="0" err="1" smtClean="0"/>
            <a:t>простореч</a:t>
          </a:r>
          <a:r>
            <a:rPr lang="ru-RU" sz="1600" dirty="0" smtClean="0"/>
            <a:t>. – просторечное;     Разг. – разговорное;  </a:t>
          </a:r>
          <a:endParaRPr lang="ru-RU" sz="1600" dirty="0"/>
        </a:p>
      </dgm:t>
    </dgm:pt>
    <dgm:pt modelId="{A0A81107-67BF-484C-BF41-FE6C6A2D012D}" type="parTrans" cxnId="{7DCED10E-9CAA-46C7-8D56-D1A2503C05A7}">
      <dgm:prSet/>
      <dgm:spPr/>
      <dgm:t>
        <a:bodyPr/>
        <a:lstStyle/>
        <a:p>
          <a:endParaRPr lang="ru-RU"/>
        </a:p>
      </dgm:t>
    </dgm:pt>
    <dgm:pt modelId="{EB185D89-2FE4-4D49-9710-2C6175CA4A06}" type="sibTrans" cxnId="{7DCED10E-9CAA-46C7-8D56-D1A2503C05A7}">
      <dgm:prSet/>
      <dgm:spPr/>
      <dgm:t>
        <a:bodyPr/>
        <a:lstStyle/>
        <a:p>
          <a:endParaRPr lang="ru-RU"/>
        </a:p>
      </dgm:t>
    </dgm:pt>
    <dgm:pt modelId="{9954970C-015E-4B45-8C0B-BA59EE7C0694}">
      <dgm:prSet phldrT="[Текст]"/>
      <dgm:spPr/>
      <dgm:t>
        <a:bodyPr/>
        <a:lstStyle/>
        <a:p>
          <a:r>
            <a:rPr lang="ru-RU" b="0" i="0" dirty="0" smtClean="0"/>
            <a:t>Пометы, указывающие на разновидности письменной речи</a:t>
          </a:r>
          <a:endParaRPr lang="ru-RU" dirty="0"/>
        </a:p>
      </dgm:t>
    </dgm:pt>
    <dgm:pt modelId="{A1639F63-5EB3-4DC1-B7D8-050E51F7432A}" type="parTrans" cxnId="{F0F6D23B-C5E4-4C8B-B2CD-23B35BB32A48}">
      <dgm:prSet/>
      <dgm:spPr/>
      <dgm:t>
        <a:bodyPr/>
        <a:lstStyle/>
        <a:p>
          <a:endParaRPr lang="ru-RU"/>
        </a:p>
      </dgm:t>
    </dgm:pt>
    <dgm:pt modelId="{7C00DB92-F1FD-4086-A014-3A174F0B0F5D}" type="sibTrans" cxnId="{F0F6D23B-C5E4-4C8B-B2CD-23B35BB32A48}">
      <dgm:prSet/>
      <dgm:spPr/>
      <dgm:t>
        <a:bodyPr/>
        <a:lstStyle/>
        <a:p>
          <a:endParaRPr lang="ru-RU"/>
        </a:p>
      </dgm:t>
    </dgm:pt>
    <dgm:pt modelId="{1EC5C09D-4854-4950-AF12-0B17A40A022D}">
      <dgm:prSet phldrT="[Текст]" custT="1"/>
      <dgm:spPr/>
      <dgm:t>
        <a:bodyPr/>
        <a:lstStyle/>
        <a:p>
          <a:pPr algn="just"/>
          <a:r>
            <a:rPr lang="ru-RU" sz="1600" dirty="0" err="1" smtClean="0"/>
            <a:t>поэтич</a:t>
          </a:r>
          <a:r>
            <a:rPr lang="ru-RU" sz="1600" dirty="0" smtClean="0"/>
            <a:t>. – поэтическое; </a:t>
          </a:r>
          <a:r>
            <a:rPr lang="ru-RU" sz="1600" dirty="0" err="1" smtClean="0"/>
            <a:t>народно-поэт</a:t>
          </a:r>
          <a:r>
            <a:rPr lang="ru-RU" sz="1600" dirty="0" smtClean="0"/>
            <a:t>. – </a:t>
          </a:r>
          <a:r>
            <a:rPr lang="ru-RU" sz="1600" dirty="0" err="1" smtClean="0"/>
            <a:t>народно-поэтическое</a:t>
          </a:r>
          <a:r>
            <a:rPr lang="ru-RU" sz="1600" dirty="0" smtClean="0"/>
            <a:t>;  </a:t>
          </a:r>
          <a:r>
            <a:rPr lang="ru-RU" sz="1600" dirty="0" err="1" smtClean="0"/>
            <a:t>худож</a:t>
          </a:r>
          <a:r>
            <a:rPr lang="ru-RU" sz="1600" dirty="0" smtClean="0"/>
            <a:t>. – художественное.</a:t>
          </a:r>
          <a:endParaRPr lang="ru-RU" sz="1600" dirty="0"/>
        </a:p>
      </dgm:t>
    </dgm:pt>
    <dgm:pt modelId="{54CA0850-97FE-4285-9FA7-ABBBF01CE356}" type="parTrans" cxnId="{AD0F6059-9C86-4901-854D-CA832DB88C9A}">
      <dgm:prSet/>
      <dgm:spPr/>
      <dgm:t>
        <a:bodyPr/>
        <a:lstStyle/>
        <a:p>
          <a:endParaRPr lang="ru-RU"/>
        </a:p>
      </dgm:t>
    </dgm:pt>
    <dgm:pt modelId="{61CD1C99-385B-4585-97A4-F245C15F2155}" type="sibTrans" cxnId="{AD0F6059-9C86-4901-854D-CA832DB88C9A}">
      <dgm:prSet/>
      <dgm:spPr/>
      <dgm:t>
        <a:bodyPr/>
        <a:lstStyle/>
        <a:p>
          <a:endParaRPr lang="ru-RU"/>
        </a:p>
      </dgm:t>
    </dgm:pt>
    <dgm:pt modelId="{2166758D-D6BA-4E82-8641-E914E286ECD0}">
      <dgm:prSet phldrT="[Текст]"/>
      <dgm:spPr/>
      <dgm:t>
        <a:bodyPr/>
        <a:lstStyle/>
        <a:p>
          <a:r>
            <a:rPr lang="ru-RU" dirty="0" smtClean="0"/>
            <a:t>Пометы, указывающие на эмоционально-экспрессивную окраску слова</a:t>
          </a:r>
          <a:endParaRPr lang="ru-RU" dirty="0"/>
        </a:p>
      </dgm:t>
    </dgm:pt>
    <dgm:pt modelId="{2E36437C-989F-4311-9167-6BC7871545EC}" type="parTrans" cxnId="{9889162B-6255-41FE-B90F-1C661FF61219}">
      <dgm:prSet/>
      <dgm:spPr/>
      <dgm:t>
        <a:bodyPr/>
        <a:lstStyle/>
        <a:p>
          <a:endParaRPr lang="ru-RU"/>
        </a:p>
      </dgm:t>
    </dgm:pt>
    <dgm:pt modelId="{336A3A2D-D04E-4D13-A698-52998D726F7C}" type="sibTrans" cxnId="{9889162B-6255-41FE-B90F-1C661FF61219}">
      <dgm:prSet/>
      <dgm:spPr/>
      <dgm:t>
        <a:bodyPr/>
        <a:lstStyle/>
        <a:p>
          <a:endParaRPr lang="ru-RU"/>
        </a:p>
      </dgm:t>
    </dgm:pt>
    <dgm:pt modelId="{96A4FAE1-FBFD-4B73-B883-8D810F6EC6DF}">
      <dgm:prSet phldrT="[Текст]"/>
      <dgm:spPr/>
      <dgm:t>
        <a:bodyPr/>
        <a:lstStyle/>
        <a:p>
          <a:r>
            <a:rPr lang="ru-RU" dirty="0" err="1" smtClean="0"/>
            <a:t>ласкат</a:t>
          </a:r>
          <a:r>
            <a:rPr lang="ru-RU" dirty="0" smtClean="0"/>
            <a:t>. – ласкательное; увеличит. – увеличительное; уменьш. – уменьшительное; усилит. – усилительное.</a:t>
          </a:r>
          <a:endParaRPr lang="ru-RU" dirty="0"/>
        </a:p>
      </dgm:t>
    </dgm:pt>
    <dgm:pt modelId="{5A6C2FDB-C90A-4D23-B41F-9498D1B90A07}" type="parTrans" cxnId="{7F718D05-FD42-40C4-986D-3FAB55B6EC78}">
      <dgm:prSet/>
      <dgm:spPr/>
      <dgm:t>
        <a:bodyPr/>
        <a:lstStyle/>
        <a:p>
          <a:endParaRPr lang="ru-RU"/>
        </a:p>
      </dgm:t>
    </dgm:pt>
    <dgm:pt modelId="{6D7E30DC-1C7E-40AC-890A-D947A4EC02BF}" type="sibTrans" cxnId="{7F718D05-FD42-40C4-986D-3FAB55B6EC78}">
      <dgm:prSet/>
      <dgm:spPr/>
      <dgm:t>
        <a:bodyPr/>
        <a:lstStyle/>
        <a:p>
          <a:endParaRPr lang="ru-RU"/>
        </a:p>
      </dgm:t>
    </dgm:pt>
    <dgm:pt modelId="{4B71D46F-B0C4-4B6D-B0B0-9790B6FADF09}">
      <dgm:prSet/>
      <dgm:spPr/>
      <dgm:t>
        <a:bodyPr/>
        <a:lstStyle/>
        <a:p>
          <a:r>
            <a:rPr lang="ru-RU" b="0" i="0" dirty="0" smtClean="0"/>
            <a:t>Пометы, указывающие специальную область применения слова</a:t>
          </a:r>
          <a:endParaRPr lang="ru-RU" dirty="0"/>
        </a:p>
      </dgm:t>
    </dgm:pt>
    <dgm:pt modelId="{B36F786E-75B0-41AB-B2B4-CAEBBDDB0198}" type="parTrans" cxnId="{F665F1B4-AE7A-4F6C-A49F-1CCFA2993F18}">
      <dgm:prSet/>
      <dgm:spPr/>
      <dgm:t>
        <a:bodyPr/>
        <a:lstStyle/>
        <a:p>
          <a:endParaRPr lang="ru-RU"/>
        </a:p>
      </dgm:t>
    </dgm:pt>
    <dgm:pt modelId="{37615FC8-7AE2-499F-901F-E43A35939982}" type="sibTrans" cxnId="{F665F1B4-AE7A-4F6C-A49F-1CCFA2993F18}">
      <dgm:prSet/>
      <dgm:spPr/>
      <dgm:t>
        <a:bodyPr/>
        <a:lstStyle/>
        <a:p>
          <a:endParaRPr lang="ru-RU"/>
        </a:p>
      </dgm:t>
    </dgm:pt>
    <dgm:pt modelId="{4820C208-7C0C-4E43-A831-D1C476EA4723}">
      <dgm:prSet custT="1"/>
      <dgm:spPr/>
      <dgm:t>
        <a:bodyPr/>
        <a:lstStyle/>
        <a:p>
          <a:r>
            <a:rPr lang="ru-RU" sz="1800" dirty="0" err="1" smtClean="0"/>
            <a:t>профессион</a:t>
          </a:r>
          <a:r>
            <a:rPr lang="ru-RU" sz="1800" dirty="0" smtClean="0"/>
            <a:t>. – профессиональное; </a:t>
          </a:r>
          <a:endParaRPr lang="ru-RU" sz="1800" dirty="0"/>
        </a:p>
      </dgm:t>
    </dgm:pt>
    <dgm:pt modelId="{32C4C15E-2CA7-4B2D-BFE7-58956F8C76C1}" type="parTrans" cxnId="{554160B5-C51B-4E77-B749-10FFCCEB6B68}">
      <dgm:prSet/>
      <dgm:spPr/>
      <dgm:t>
        <a:bodyPr/>
        <a:lstStyle/>
        <a:p>
          <a:endParaRPr lang="ru-RU"/>
        </a:p>
      </dgm:t>
    </dgm:pt>
    <dgm:pt modelId="{4C70C91C-9B61-44CF-91CC-ECB9E1CE40EA}" type="sibTrans" cxnId="{554160B5-C51B-4E77-B749-10FFCCEB6B68}">
      <dgm:prSet/>
      <dgm:spPr/>
      <dgm:t>
        <a:bodyPr/>
        <a:lstStyle/>
        <a:p>
          <a:endParaRPr lang="ru-RU"/>
        </a:p>
      </dgm:t>
    </dgm:pt>
    <dgm:pt modelId="{D48CE8DB-DCAC-4667-B2BE-B3027839D4C8}">
      <dgm:prSet/>
      <dgm:spPr/>
      <dgm:t>
        <a:bodyPr/>
        <a:lstStyle/>
        <a:p>
          <a:r>
            <a:rPr lang="ru-RU" dirty="0" smtClean="0"/>
            <a:t>Пометы, определяющие нормативную характеристику слова</a:t>
          </a:r>
          <a:endParaRPr lang="ru-RU" dirty="0"/>
        </a:p>
      </dgm:t>
    </dgm:pt>
    <dgm:pt modelId="{BF7F6414-0631-4168-9D2A-1C5E8991C11E}" type="parTrans" cxnId="{F58C796D-24C7-4BFF-9245-28E0E0FDEED6}">
      <dgm:prSet/>
      <dgm:spPr/>
      <dgm:t>
        <a:bodyPr/>
        <a:lstStyle/>
        <a:p>
          <a:endParaRPr lang="ru-RU"/>
        </a:p>
      </dgm:t>
    </dgm:pt>
    <dgm:pt modelId="{0CCA7C5F-4E5E-4FF1-A9C5-7E0BC7D5ED8A}" type="sibTrans" cxnId="{F58C796D-24C7-4BFF-9245-28E0E0FDEED6}">
      <dgm:prSet/>
      <dgm:spPr/>
      <dgm:t>
        <a:bodyPr/>
        <a:lstStyle/>
        <a:p>
          <a:endParaRPr lang="ru-RU"/>
        </a:p>
      </dgm:t>
    </dgm:pt>
    <dgm:pt modelId="{76C66451-0E50-4BA5-A807-07C8C48C68E5}">
      <dgm:prSet custT="1"/>
      <dgm:spPr/>
      <dgm:t>
        <a:bodyPr/>
        <a:lstStyle/>
        <a:p>
          <a:r>
            <a:rPr lang="ru-RU" sz="1800" dirty="0" smtClean="0"/>
            <a:t>Спец. – специальное.</a:t>
          </a:r>
          <a:endParaRPr lang="ru-RU" sz="1800" dirty="0"/>
        </a:p>
      </dgm:t>
    </dgm:pt>
    <dgm:pt modelId="{6F052B8B-5678-4427-9CE5-86E6F6574351}" type="parTrans" cxnId="{7D92261D-EEA8-4DF5-8F45-55D6828EB6C5}">
      <dgm:prSet/>
      <dgm:spPr/>
      <dgm:t>
        <a:bodyPr/>
        <a:lstStyle/>
        <a:p>
          <a:endParaRPr lang="ru-RU"/>
        </a:p>
      </dgm:t>
    </dgm:pt>
    <dgm:pt modelId="{0D996D9C-A09C-480F-BD2A-759396CADFA1}" type="sibTrans" cxnId="{7D92261D-EEA8-4DF5-8F45-55D6828EB6C5}">
      <dgm:prSet/>
      <dgm:spPr/>
      <dgm:t>
        <a:bodyPr/>
        <a:lstStyle/>
        <a:p>
          <a:endParaRPr lang="ru-RU"/>
        </a:p>
      </dgm:t>
    </dgm:pt>
    <dgm:pt modelId="{E68C44ED-9712-4DA9-8AC1-9F18C24A4085}">
      <dgm:prSet custT="1"/>
      <dgm:spPr/>
      <dgm:t>
        <a:bodyPr/>
        <a:lstStyle/>
        <a:p>
          <a:r>
            <a:rPr lang="ru-RU" sz="1200" dirty="0" err="1" smtClean="0"/>
            <a:t>возм</a:t>
          </a:r>
          <a:r>
            <a:rPr lang="ru-RU" sz="1200" dirty="0" smtClean="0"/>
            <a:t>. – возможно; доп. – допустимо; доп. устар. – допустимо устаревающее; </a:t>
          </a:r>
          <a:r>
            <a:rPr lang="ru-RU" sz="1200" dirty="0" err="1" smtClean="0"/>
            <a:t>малоуп</a:t>
          </a:r>
          <a:r>
            <a:rPr lang="ru-RU" sz="1200" dirty="0" smtClean="0"/>
            <a:t>. – малоупотребительно; не рек. – не рекомендуется; неправ. – неправильно; </a:t>
          </a:r>
          <a:r>
            <a:rPr lang="ru-RU" sz="1200" dirty="0" err="1" smtClean="0"/>
            <a:t>неуп</a:t>
          </a:r>
          <a:r>
            <a:rPr lang="ru-RU" sz="1200" dirty="0" smtClean="0"/>
            <a:t>. – неупотребительно; преимущ. – преимущественно; употр. – употребительное; устар. – устаревающее.</a:t>
          </a:r>
          <a:endParaRPr lang="ru-RU" sz="1200" dirty="0"/>
        </a:p>
      </dgm:t>
    </dgm:pt>
    <dgm:pt modelId="{3199FEB6-BB02-4BE0-9E6A-489F0EE2D37D}" type="parTrans" cxnId="{948CFEF5-E59E-447C-8CA3-26712C682B79}">
      <dgm:prSet/>
      <dgm:spPr/>
      <dgm:t>
        <a:bodyPr/>
        <a:lstStyle/>
        <a:p>
          <a:endParaRPr lang="ru-RU"/>
        </a:p>
      </dgm:t>
    </dgm:pt>
    <dgm:pt modelId="{81F95898-AD2F-48C5-A1E4-F43A9841608B}" type="sibTrans" cxnId="{948CFEF5-E59E-447C-8CA3-26712C682B79}">
      <dgm:prSet/>
      <dgm:spPr/>
      <dgm:t>
        <a:bodyPr/>
        <a:lstStyle/>
        <a:p>
          <a:endParaRPr lang="ru-RU"/>
        </a:p>
      </dgm:t>
    </dgm:pt>
    <dgm:pt modelId="{F90D3BB5-256A-4FD5-B6FB-DB55F5E1278C}" type="pres">
      <dgm:prSet presAssocID="{9F9F40DA-3B8D-40F3-A28E-C6EC4A10D890}" presName="Name0" presStyleCnt="0">
        <dgm:presLayoutVars>
          <dgm:dir/>
          <dgm:animLvl val="lvl"/>
          <dgm:resizeHandles val="exact"/>
        </dgm:presLayoutVars>
      </dgm:prSet>
      <dgm:spPr/>
      <dgm:t>
        <a:bodyPr/>
        <a:lstStyle/>
        <a:p>
          <a:endParaRPr lang="ru-RU"/>
        </a:p>
      </dgm:t>
    </dgm:pt>
    <dgm:pt modelId="{E93C3A86-55BD-462C-84E5-69E7A0DC983C}" type="pres">
      <dgm:prSet presAssocID="{5DF7C5F8-1D6C-431C-9D53-0A14FA256B5C}" presName="linNode" presStyleCnt="0"/>
      <dgm:spPr/>
    </dgm:pt>
    <dgm:pt modelId="{CF0D62EE-A4F1-4967-8E07-306397F79D2F}" type="pres">
      <dgm:prSet presAssocID="{5DF7C5F8-1D6C-431C-9D53-0A14FA256B5C}" presName="parentText" presStyleLbl="node1" presStyleIdx="0" presStyleCnt="5">
        <dgm:presLayoutVars>
          <dgm:chMax val="1"/>
          <dgm:bulletEnabled val="1"/>
        </dgm:presLayoutVars>
      </dgm:prSet>
      <dgm:spPr/>
      <dgm:t>
        <a:bodyPr/>
        <a:lstStyle/>
        <a:p>
          <a:endParaRPr lang="ru-RU"/>
        </a:p>
      </dgm:t>
    </dgm:pt>
    <dgm:pt modelId="{0DBC8816-418A-40E4-84E9-FC3CC976EB88}" type="pres">
      <dgm:prSet presAssocID="{5DF7C5F8-1D6C-431C-9D53-0A14FA256B5C}" presName="descendantText" presStyleLbl="alignAccFollowNode1" presStyleIdx="0" presStyleCnt="5">
        <dgm:presLayoutVars>
          <dgm:bulletEnabled val="1"/>
        </dgm:presLayoutVars>
      </dgm:prSet>
      <dgm:spPr/>
      <dgm:t>
        <a:bodyPr/>
        <a:lstStyle/>
        <a:p>
          <a:endParaRPr lang="ru-RU"/>
        </a:p>
      </dgm:t>
    </dgm:pt>
    <dgm:pt modelId="{850877FB-656E-4913-A043-3284DF3B05C5}" type="pres">
      <dgm:prSet presAssocID="{3FE0DAFC-3ACE-4172-97D0-7157E870F2D4}" presName="sp" presStyleCnt="0"/>
      <dgm:spPr/>
    </dgm:pt>
    <dgm:pt modelId="{AFEBDE59-400A-43BF-BFA1-9B007CB4C83C}" type="pres">
      <dgm:prSet presAssocID="{9954970C-015E-4B45-8C0B-BA59EE7C0694}" presName="linNode" presStyleCnt="0"/>
      <dgm:spPr/>
    </dgm:pt>
    <dgm:pt modelId="{23DCBFA1-12CB-429A-A701-343F23583450}" type="pres">
      <dgm:prSet presAssocID="{9954970C-015E-4B45-8C0B-BA59EE7C0694}" presName="parentText" presStyleLbl="node1" presStyleIdx="1" presStyleCnt="5">
        <dgm:presLayoutVars>
          <dgm:chMax val="1"/>
          <dgm:bulletEnabled val="1"/>
        </dgm:presLayoutVars>
      </dgm:prSet>
      <dgm:spPr/>
      <dgm:t>
        <a:bodyPr/>
        <a:lstStyle/>
        <a:p>
          <a:endParaRPr lang="ru-RU"/>
        </a:p>
      </dgm:t>
    </dgm:pt>
    <dgm:pt modelId="{842D77CB-8A99-47EA-A2F6-F797F28F7A49}" type="pres">
      <dgm:prSet presAssocID="{9954970C-015E-4B45-8C0B-BA59EE7C0694}" presName="descendantText" presStyleLbl="alignAccFollowNode1" presStyleIdx="1" presStyleCnt="5" custLinFactNeighborX="-2430" custLinFactNeighborY="-3145">
        <dgm:presLayoutVars>
          <dgm:bulletEnabled val="1"/>
        </dgm:presLayoutVars>
      </dgm:prSet>
      <dgm:spPr/>
      <dgm:t>
        <a:bodyPr/>
        <a:lstStyle/>
        <a:p>
          <a:endParaRPr lang="ru-RU"/>
        </a:p>
      </dgm:t>
    </dgm:pt>
    <dgm:pt modelId="{1BCCB6A5-194D-4A88-B96B-31EE502B09A9}" type="pres">
      <dgm:prSet presAssocID="{7C00DB92-F1FD-4086-A014-3A174F0B0F5D}" presName="sp" presStyleCnt="0"/>
      <dgm:spPr/>
    </dgm:pt>
    <dgm:pt modelId="{1466AA60-FCA8-4352-9F7D-247033DAC59F}" type="pres">
      <dgm:prSet presAssocID="{4B71D46F-B0C4-4B6D-B0B0-9790B6FADF09}" presName="linNode" presStyleCnt="0"/>
      <dgm:spPr/>
    </dgm:pt>
    <dgm:pt modelId="{9E8CE415-93DA-4638-9369-82E6BE3852E8}" type="pres">
      <dgm:prSet presAssocID="{4B71D46F-B0C4-4B6D-B0B0-9790B6FADF09}" presName="parentText" presStyleLbl="node1" presStyleIdx="2" presStyleCnt="5">
        <dgm:presLayoutVars>
          <dgm:chMax val="1"/>
          <dgm:bulletEnabled val="1"/>
        </dgm:presLayoutVars>
      </dgm:prSet>
      <dgm:spPr/>
      <dgm:t>
        <a:bodyPr/>
        <a:lstStyle/>
        <a:p>
          <a:endParaRPr lang="ru-RU"/>
        </a:p>
      </dgm:t>
    </dgm:pt>
    <dgm:pt modelId="{E76E42D0-B4DB-4FCE-8474-134D6DB6FF30}" type="pres">
      <dgm:prSet presAssocID="{4B71D46F-B0C4-4B6D-B0B0-9790B6FADF09}" presName="descendantText" presStyleLbl="alignAccFollowNode1" presStyleIdx="2" presStyleCnt="5">
        <dgm:presLayoutVars>
          <dgm:bulletEnabled val="1"/>
        </dgm:presLayoutVars>
      </dgm:prSet>
      <dgm:spPr/>
      <dgm:t>
        <a:bodyPr/>
        <a:lstStyle/>
        <a:p>
          <a:endParaRPr lang="ru-RU"/>
        </a:p>
      </dgm:t>
    </dgm:pt>
    <dgm:pt modelId="{2AF10A4F-9B14-45F6-B9CB-493CC7C77654}" type="pres">
      <dgm:prSet presAssocID="{37615FC8-7AE2-499F-901F-E43A35939982}" presName="sp" presStyleCnt="0"/>
      <dgm:spPr/>
    </dgm:pt>
    <dgm:pt modelId="{E1F49CAA-0168-4460-8B68-E176326DEF26}" type="pres">
      <dgm:prSet presAssocID="{D48CE8DB-DCAC-4667-B2BE-B3027839D4C8}" presName="linNode" presStyleCnt="0"/>
      <dgm:spPr/>
    </dgm:pt>
    <dgm:pt modelId="{755B58AA-11E5-4841-9E6B-718F13F55808}" type="pres">
      <dgm:prSet presAssocID="{D48CE8DB-DCAC-4667-B2BE-B3027839D4C8}" presName="parentText" presStyleLbl="node1" presStyleIdx="3" presStyleCnt="5">
        <dgm:presLayoutVars>
          <dgm:chMax val="1"/>
          <dgm:bulletEnabled val="1"/>
        </dgm:presLayoutVars>
      </dgm:prSet>
      <dgm:spPr/>
      <dgm:t>
        <a:bodyPr/>
        <a:lstStyle/>
        <a:p>
          <a:endParaRPr lang="ru-RU"/>
        </a:p>
      </dgm:t>
    </dgm:pt>
    <dgm:pt modelId="{404E9B9F-1B07-4606-973B-FD127A6AAABD}" type="pres">
      <dgm:prSet presAssocID="{D48CE8DB-DCAC-4667-B2BE-B3027839D4C8}" presName="descendantText" presStyleLbl="alignAccFollowNode1" presStyleIdx="3" presStyleCnt="5" custScaleY="125379">
        <dgm:presLayoutVars>
          <dgm:bulletEnabled val="1"/>
        </dgm:presLayoutVars>
      </dgm:prSet>
      <dgm:spPr/>
      <dgm:t>
        <a:bodyPr/>
        <a:lstStyle/>
        <a:p>
          <a:endParaRPr lang="ru-RU"/>
        </a:p>
      </dgm:t>
    </dgm:pt>
    <dgm:pt modelId="{FBC3BBEC-9DC4-48C1-82AB-75C56F5E5BB6}" type="pres">
      <dgm:prSet presAssocID="{0CCA7C5F-4E5E-4FF1-A9C5-7E0BC7D5ED8A}" presName="sp" presStyleCnt="0"/>
      <dgm:spPr/>
    </dgm:pt>
    <dgm:pt modelId="{7F6EC471-6260-4FC0-A739-601250AD9A31}" type="pres">
      <dgm:prSet presAssocID="{2166758D-D6BA-4E82-8641-E914E286ECD0}" presName="linNode" presStyleCnt="0"/>
      <dgm:spPr/>
    </dgm:pt>
    <dgm:pt modelId="{35E1D310-D46E-4EE5-A30D-634053F4FF23}" type="pres">
      <dgm:prSet presAssocID="{2166758D-D6BA-4E82-8641-E914E286ECD0}" presName="parentText" presStyleLbl="node1" presStyleIdx="4" presStyleCnt="5">
        <dgm:presLayoutVars>
          <dgm:chMax val="1"/>
          <dgm:bulletEnabled val="1"/>
        </dgm:presLayoutVars>
      </dgm:prSet>
      <dgm:spPr/>
      <dgm:t>
        <a:bodyPr/>
        <a:lstStyle/>
        <a:p>
          <a:endParaRPr lang="ru-RU"/>
        </a:p>
      </dgm:t>
    </dgm:pt>
    <dgm:pt modelId="{0FAD30B7-53C1-4699-851F-47841C4878ED}" type="pres">
      <dgm:prSet presAssocID="{2166758D-D6BA-4E82-8641-E914E286ECD0}" presName="descendantText" presStyleLbl="alignAccFollowNode1" presStyleIdx="4" presStyleCnt="5">
        <dgm:presLayoutVars>
          <dgm:bulletEnabled val="1"/>
        </dgm:presLayoutVars>
      </dgm:prSet>
      <dgm:spPr/>
      <dgm:t>
        <a:bodyPr/>
        <a:lstStyle/>
        <a:p>
          <a:endParaRPr lang="ru-RU"/>
        </a:p>
      </dgm:t>
    </dgm:pt>
  </dgm:ptLst>
  <dgm:cxnLst>
    <dgm:cxn modelId="{B83D05FA-211E-40D3-99CE-1B160B3554F8}" type="presOf" srcId="{D48CE8DB-DCAC-4667-B2BE-B3027839D4C8}" destId="{755B58AA-11E5-4841-9E6B-718F13F55808}" srcOrd="0" destOrd="0" presId="urn:microsoft.com/office/officeart/2005/8/layout/vList5"/>
    <dgm:cxn modelId="{D92CB6D0-EAAD-4B76-9CAA-3796D4EDAD08}" type="presOf" srcId="{96A4FAE1-FBFD-4B73-B883-8D810F6EC6DF}" destId="{0FAD30B7-53C1-4699-851F-47841C4878ED}" srcOrd="0" destOrd="0" presId="urn:microsoft.com/office/officeart/2005/8/layout/vList5"/>
    <dgm:cxn modelId="{D70018B9-E041-4603-84EC-44B49DECE81E}" type="presOf" srcId="{5DF7C5F8-1D6C-431C-9D53-0A14FA256B5C}" destId="{CF0D62EE-A4F1-4967-8E07-306397F79D2F}" srcOrd="0" destOrd="0" presId="urn:microsoft.com/office/officeart/2005/8/layout/vList5"/>
    <dgm:cxn modelId="{E057B259-71E4-4510-ABEA-6D762B9BBA2A}" type="presOf" srcId="{4B71D46F-B0C4-4B6D-B0B0-9790B6FADF09}" destId="{9E8CE415-93DA-4638-9369-82E6BE3852E8}" srcOrd="0" destOrd="0" presId="urn:microsoft.com/office/officeart/2005/8/layout/vList5"/>
    <dgm:cxn modelId="{F8E9F0FC-6A75-4943-9C5E-23766419C6DD}" type="presOf" srcId="{E68C44ED-9712-4DA9-8AC1-9F18C24A4085}" destId="{404E9B9F-1B07-4606-973B-FD127A6AAABD}" srcOrd="0" destOrd="0" presId="urn:microsoft.com/office/officeart/2005/8/layout/vList5"/>
    <dgm:cxn modelId="{7D92261D-EEA8-4DF5-8F45-55D6828EB6C5}" srcId="{4B71D46F-B0C4-4B6D-B0B0-9790B6FADF09}" destId="{76C66451-0E50-4BA5-A807-07C8C48C68E5}" srcOrd="1" destOrd="0" parTransId="{6F052B8B-5678-4427-9CE5-86E6F6574351}" sibTransId="{0D996D9C-A09C-480F-BD2A-759396CADFA1}"/>
    <dgm:cxn modelId="{FE0453D9-1FA0-4C8E-909C-AFE626FD454A}" type="presOf" srcId="{1EC5C09D-4854-4950-AF12-0B17A40A022D}" destId="{842D77CB-8A99-47EA-A2F6-F797F28F7A49}" srcOrd="0" destOrd="0" presId="urn:microsoft.com/office/officeart/2005/8/layout/vList5"/>
    <dgm:cxn modelId="{F58C796D-24C7-4BFF-9245-28E0E0FDEED6}" srcId="{9F9F40DA-3B8D-40F3-A28E-C6EC4A10D890}" destId="{D48CE8DB-DCAC-4667-B2BE-B3027839D4C8}" srcOrd="3" destOrd="0" parTransId="{BF7F6414-0631-4168-9D2A-1C5E8991C11E}" sibTransId="{0CCA7C5F-4E5E-4FF1-A9C5-7E0BC7D5ED8A}"/>
    <dgm:cxn modelId="{948CFEF5-E59E-447C-8CA3-26712C682B79}" srcId="{D48CE8DB-DCAC-4667-B2BE-B3027839D4C8}" destId="{E68C44ED-9712-4DA9-8AC1-9F18C24A4085}" srcOrd="0" destOrd="0" parTransId="{3199FEB6-BB02-4BE0-9E6A-489F0EE2D37D}" sibTransId="{81F95898-AD2F-48C5-A1E4-F43A9841608B}"/>
    <dgm:cxn modelId="{F7EE6528-4DD7-434B-8CA7-F8FD00ABD44C}" type="presOf" srcId="{4820C208-7C0C-4E43-A831-D1C476EA4723}" destId="{E76E42D0-B4DB-4FCE-8474-134D6DB6FF30}" srcOrd="0" destOrd="0" presId="urn:microsoft.com/office/officeart/2005/8/layout/vList5"/>
    <dgm:cxn modelId="{7F718D05-FD42-40C4-986D-3FAB55B6EC78}" srcId="{2166758D-D6BA-4E82-8641-E914E286ECD0}" destId="{96A4FAE1-FBFD-4B73-B883-8D810F6EC6DF}" srcOrd="0" destOrd="0" parTransId="{5A6C2FDB-C90A-4D23-B41F-9498D1B90A07}" sibTransId="{6D7E30DC-1C7E-40AC-890A-D947A4EC02BF}"/>
    <dgm:cxn modelId="{9889162B-6255-41FE-B90F-1C661FF61219}" srcId="{9F9F40DA-3B8D-40F3-A28E-C6EC4A10D890}" destId="{2166758D-D6BA-4E82-8641-E914E286ECD0}" srcOrd="4" destOrd="0" parTransId="{2E36437C-989F-4311-9167-6BC7871545EC}" sibTransId="{336A3A2D-D04E-4D13-A698-52998D726F7C}"/>
    <dgm:cxn modelId="{DAC0B81F-5E24-45F1-9735-2993D3A8798F}" type="presOf" srcId="{9954970C-015E-4B45-8C0B-BA59EE7C0694}" destId="{23DCBFA1-12CB-429A-A701-343F23583450}" srcOrd="0" destOrd="0" presId="urn:microsoft.com/office/officeart/2005/8/layout/vList5"/>
    <dgm:cxn modelId="{34E2F1BA-5644-4A90-AA44-6ADF0C1E62BB}" srcId="{9F9F40DA-3B8D-40F3-A28E-C6EC4A10D890}" destId="{5DF7C5F8-1D6C-431C-9D53-0A14FA256B5C}" srcOrd="0" destOrd="0" parTransId="{88B6825C-E21A-4120-8DFF-4751E1D7429B}" sibTransId="{3FE0DAFC-3ACE-4172-97D0-7157E870F2D4}"/>
    <dgm:cxn modelId="{F2099FD9-A3E4-413B-A09B-41DF78911DE1}" type="presOf" srcId="{B8788BB6-ACFF-4CAA-983E-443ACB36FD85}" destId="{0DBC8816-418A-40E4-84E9-FC3CC976EB88}" srcOrd="0" destOrd="0" presId="urn:microsoft.com/office/officeart/2005/8/layout/vList5"/>
    <dgm:cxn modelId="{7DCED10E-9CAA-46C7-8D56-D1A2503C05A7}" srcId="{5DF7C5F8-1D6C-431C-9D53-0A14FA256B5C}" destId="{B8788BB6-ACFF-4CAA-983E-443ACB36FD85}" srcOrd="0" destOrd="0" parTransId="{A0A81107-67BF-484C-BF41-FE6C6A2D012D}" sibTransId="{EB185D89-2FE4-4D49-9710-2C6175CA4A06}"/>
    <dgm:cxn modelId="{08614BEC-F582-4ECA-AB26-ECEF982FD75F}" type="presOf" srcId="{9F9F40DA-3B8D-40F3-A28E-C6EC4A10D890}" destId="{F90D3BB5-256A-4FD5-B6FB-DB55F5E1278C}" srcOrd="0" destOrd="0" presId="urn:microsoft.com/office/officeart/2005/8/layout/vList5"/>
    <dgm:cxn modelId="{F665F1B4-AE7A-4F6C-A49F-1CCFA2993F18}" srcId="{9F9F40DA-3B8D-40F3-A28E-C6EC4A10D890}" destId="{4B71D46F-B0C4-4B6D-B0B0-9790B6FADF09}" srcOrd="2" destOrd="0" parTransId="{B36F786E-75B0-41AB-B2B4-CAEBBDDB0198}" sibTransId="{37615FC8-7AE2-499F-901F-E43A35939982}"/>
    <dgm:cxn modelId="{C86D44FB-27DC-41EB-B940-946C5684397C}" type="presOf" srcId="{76C66451-0E50-4BA5-A807-07C8C48C68E5}" destId="{E76E42D0-B4DB-4FCE-8474-134D6DB6FF30}" srcOrd="0" destOrd="1" presId="urn:microsoft.com/office/officeart/2005/8/layout/vList5"/>
    <dgm:cxn modelId="{EBA629A9-608E-4E4C-9527-C83161220C0A}" type="presOf" srcId="{2166758D-D6BA-4E82-8641-E914E286ECD0}" destId="{35E1D310-D46E-4EE5-A30D-634053F4FF23}" srcOrd="0" destOrd="0" presId="urn:microsoft.com/office/officeart/2005/8/layout/vList5"/>
    <dgm:cxn modelId="{AD0F6059-9C86-4901-854D-CA832DB88C9A}" srcId="{9954970C-015E-4B45-8C0B-BA59EE7C0694}" destId="{1EC5C09D-4854-4950-AF12-0B17A40A022D}" srcOrd="0" destOrd="0" parTransId="{54CA0850-97FE-4285-9FA7-ABBBF01CE356}" sibTransId="{61CD1C99-385B-4585-97A4-F245C15F2155}"/>
    <dgm:cxn modelId="{F0F6D23B-C5E4-4C8B-B2CD-23B35BB32A48}" srcId="{9F9F40DA-3B8D-40F3-A28E-C6EC4A10D890}" destId="{9954970C-015E-4B45-8C0B-BA59EE7C0694}" srcOrd="1" destOrd="0" parTransId="{A1639F63-5EB3-4DC1-B7D8-050E51F7432A}" sibTransId="{7C00DB92-F1FD-4086-A014-3A174F0B0F5D}"/>
    <dgm:cxn modelId="{554160B5-C51B-4E77-B749-10FFCCEB6B68}" srcId="{4B71D46F-B0C4-4B6D-B0B0-9790B6FADF09}" destId="{4820C208-7C0C-4E43-A831-D1C476EA4723}" srcOrd="0" destOrd="0" parTransId="{32C4C15E-2CA7-4B2D-BFE7-58956F8C76C1}" sibTransId="{4C70C91C-9B61-44CF-91CC-ECB9E1CE40EA}"/>
    <dgm:cxn modelId="{DA15CF3A-6580-4FEA-96AE-D5A7ADDA179A}" type="presParOf" srcId="{F90D3BB5-256A-4FD5-B6FB-DB55F5E1278C}" destId="{E93C3A86-55BD-462C-84E5-69E7A0DC983C}" srcOrd="0" destOrd="0" presId="urn:microsoft.com/office/officeart/2005/8/layout/vList5"/>
    <dgm:cxn modelId="{30AF4ACC-E87B-4836-A6F7-8F3CED91A13A}" type="presParOf" srcId="{E93C3A86-55BD-462C-84E5-69E7A0DC983C}" destId="{CF0D62EE-A4F1-4967-8E07-306397F79D2F}" srcOrd="0" destOrd="0" presId="urn:microsoft.com/office/officeart/2005/8/layout/vList5"/>
    <dgm:cxn modelId="{48479FFB-C6CD-4CC7-B1A1-5E97927587FE}" type="presParOf" srcId="{E93C3A86-55BD-462C-84E5-69E7A0DC983C}" destId="{0DBC8816-418A-40E4-84E9-FC3CC976EB88}" srcOrd="1" destOrd="0" presId="urn:microsoft.com/office/officeart/2005/8/layout/vList5"/>
    <dgm:cxn modelId="{18E83F64-D16F-401A-ABE5-D249660282D2}" type="presParOf" srcId="{F90D3BB5-256A-4FD5-B6FB-DB55F5E1278C}" destId="{850877FB-656E-4913-A043-3284DF3B05C5}" srcOrd="1" destOrd="0" presId="urn:microsoft.com/office/officeart/2005/8/layout/vList5"/>
    <dgm:cxn modelId="{EA14139E-ACDD-469B-8FE4-38B115B7C498}" type="presParOf" srcId="{F90D3BB5-256A-4FD5-B6FB-DB55F5E1278C}" destId="{AFEBDE59-400A-43BF-BFA1-9B007CB4C83C}" srcOrd="2" destOrd="0" presId="urn:microsoft.com/office/officeart/2005/8/layout/vList5"/>
    <dgm:cxn modelId="{8B0563CA-84D5-41E5-B4C9-2E90588162DD}" type="presParOf" srcId="{AFEBDE59-400A-43BF-BFA1-9B007CB4C83C}" destId="{23DCBFA1-12CB-429A-A701-343F23583450}" srcOrd="0" destOrd="0" presId="urn:microsoft.com/office/officeart/2005/8/layout/vList5"/>
    <dgm:cxn modelId="{9E80B056-A576-4DFC-BC93-896B696B9734}" type="presParOf" srcId="{AFEBDE59-400A-43BF-BFA1-9B007CB4C83C}" destId="{842D77CB-8A99-47EA-A2F6-F797F28F7A49}" srcOrd="1" destOrd="0" presId="urn:microsoft.com/office/officeart/2005/8/layout/vList5"/>
    <dgm:cxn modelId="{2DF0C3A9-9879-4B02-970D-569255FBFE35}" type="presParOf" srcId="{F90D3BB5-256A-4FD5-B6FB-DB55F5E1278C}" destId="{1BCCB6A5-194D-4A88-B96B-31EE502B09A9}" srcOrd="3" destOrd="0" presId="urn:microsoft.com/office/officeart/2005/8/layout/vList5"/>
    <dgm:cxn modelId="{D03F5F10-6239-4DC3-8E49-76296F9CCC8D}" type="presParOf" srcId="{F90D3BB5-256A-4FD5-B6FB-DB55F5E1278C}" destId="{1466AA60-FCA8-4352-9F7D-247033DAC59F}" srcOrd="4" destOrd="0" presId="urn:microsoft.com/office/officeart/2005/8/layout/vList5"/>
    <dgm:cxn modelId="{51F5A33A-88A3-42AE-A768-B8C1C320F5F8}" type="presParOf" srcId="{1466AA60-FCA8-4352-9F7D-247033DAC59F}" destId="{9E8CE415-93DA-4638-9369-82E6BE3852E8}" srcOrd="0" destOrd="0" presId="urn:microsoft.com/office/officeart/2005/8/layout/vList5"/>
    <dgm:cxn modelId="{7D68DAF4-DE17-4DBF-ACD0-F589DADABBC8}" type="presParOf" srcId="{1466AA60-FCA8-4352-9F7D-247033DAC59F}" destId="{E76E42D0-B4DB-4FCE-8474-134D6DB6FF30}" srcOrd="1" destOrd="0" presId="urn:microsoft.com/office/officeart/2005/8/layout/vList5"/>
    <dgm:cxn modelId="{D276BB6E-45E6-4D9D-A442-EBF6EB6FDEA6}" type="presParOf" srcId="{F90D3BB5-256A-4FD5-B6FB-DB55F5E1278C}" destId="{2AF10A4F-9B14-45F6-B9CB-493CC7C77654}" srcOrd="5" destOrd="0" presId="urn:microsoft.com/office/officeart/2005/8/layout/vList5"/>
    <dgm:cxn modelId="{398C92E5-65D9-4532-AB3A-1806C20393F7}" type="presParOf" srcId="{F90D3BB5-256A-4FD5-B6FB-DB55F5E1278C}" destId="{E1F49CAA-0168-4460-8B68-E176326DEF26}" srcOrd="6" destOrd="0" presId="urn:microsoft.com/office/officeart/2005/8/layout/vList5"/>
    <dgm:cxn modelId="{F8CE9450-9099-4BC9-B5C6-2F4C4B15D1AB}" type="presParOf" srcId="{E1F49CAA-0168-4460-8B68-E176326DEF26}" destId="{755B58AA-11E5-4841-9E6B-718F13F55808}" srcOrd="0" destOrd="0" presId="urn:microsoft.com/office/officeart/2005/8/layout/vList5"/>
    <dgm:cxn modelId="{07379E09-D25E-4707-B16D-F967343A0F01}" type="presParOf" srcId="{E1F49CAA-0168-4460-8B68-E176326DEF26}" destId="{404E9B9F-1B07-4606-973B-FD127A6AAABD}" srcOrd="1" destOrd="0" presId="urn:microsoft.com/office/officeart/2005/8/layout/vList5"/>
    <dgm:cxn modelId="{FEF5D27E-5A1A-4FA6-A46D-F0116E4AA201}" type="presParOf" srcId="{F90D3BB5-256A-4FD5-B6FB-DB55F5E1278C}" destId="{FBC3BBEC-9DC4-48C1-82AB-75C56F5E5BB6}" srcOrd="7" destOrd="0" presId="urn:microsoft.com/office/officeart/2005/8/layout/vList5"/>
    <dgm:cxn modelId="{9F2C78C3-03E4-4B3E-987B-316D0D01EC08}" type="presParOf" srcId="{F90D3BB5-256A-4FD5-B6FB-DB55F5E1278C}" destId="{7F6EC471-6260-4FC0-A739-601250AD9A31}" srcOrd="8" destOrd="0" presId="urn:microsoft.com/office/officeart/2005/8/layout/vList5"/>
    <dgm:cxn modelId="{24C58E37-DF72-42E6-9B05-E1A3B9434278}" type="presParOf" srcId="{7F6EC471-6260-4FC0-A739-601250AD9A31}" destId="{35E1D310-D46E-4EE5-A30D-634053F4FF23}" srcOrd="0" destOrd="0" presId="urn:microsoft.com/office/officeart/2005/8/layout/vList5"/>
    <dgm:cxn modelId="{02F95914-2B3E-4D15-ABD5-C2B9937F7722}" type="presParOf" srcId="{7F6EC471-6260-4FC0-A739-601250AD9A31}" destId="{0FAD30B7-53C1-4699-851F-47841C4878E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B8F02F-3D14-4BB5-AA5B-ABF56B1C6106}">
      <dsp:nvSpPr>
        <dsp:cNvPr id="0" name=""/>
        <dsp:cNvSpPr/>
      </dsp:nvSpPr>
      <dsp:spPr>
        <a:xfrm>
          <a:off x="13765" y="356"/>
          <a:ext cx="3935229" cy="2361137"/>
        </a:xfrm>
        <a:prstGeom prst="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Соответствие данного явления структуре языка.</a:t>
          </a:r>
          <a:endParaRPr lang="ru-RU" sz="2400" kern="1200" dirty="0"/>
        </a:p>
      </dsp:txBody>
      <dsp:txXfrm>
        <a:off x="13765" y="356"/>
        <a:ext cx="3935229" cy="2361137"/>
      </dsp:txXfrm>
    </dsp:sp>
    <dsp:sp modelId="{AD40B134-09AB-4296-96A1-65CB184CEBAC}">
      <dsp:nvSpPr>
        <dsp:cNvPr id="0" name=""/>
        <dsp:cNvSpPr/>
      </dsp:nvSpPr>
      <dsp:spPr>
        <a:xfrm>
          <a:off x="4342517" y="356"/>
          <a:ext cx="3935229" cy="2361137"/>
        </a:xfrm>
        <a:prstGeom prst="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Массовая и регулярная воспроизводимость данного явления в процессе коммуникации.</a:t>
          </a:r>
          <a:endParaRPr lang="ru-RU" sz="2400" kern="1200" dirty="0"/>
        </a:p>
      </dsp:txBody>
      <dsp:txXfrm>
        <a:off x="4342517" y="356"/>
        <a:ext cx="3935229" cy="2361137"/>
      </dsp:txXfrm>
    </dsp:sp>
    <dsp:sp modelId="{9318E6D1-D6E4-45C5-B707-C5FF8C378C1C}">
      <dsp:nvSpPr>
        <dsp:cNvPr id="0" name=""/>
        <dsp:cNvSpPr/>
      </dsp:nvSpPr>
      <dsp:spPr>
        <a:xfrm>
          <a:off x="2178141" y="2755017"/>
          <a:ext cx="3935229" cy="2361137"/>
        </a:xfrm>
        <a:prstGeom prst="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Общественное одобрение и признание данного явления нормативным.</a:t>
          </a:r>
          <a:endParaRPr lang="ru-RU" sz="2400" kern="1200" dirty="0"/>
        </a:p>
      </dsp:txBody>
      <dsp:txXfrm>
        <a:off x="2178141" y="2755017"/>
        <a:ext cx="3935229" cy="23611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DC534F-327A-436D-9B93-BF5CDD86A6C2}">
      <dsp:nvSpPr>
        <dsp:cNvPr id="0" name=""/>
        <dsp:cNvSpPr/>
      </dsp:nvSpPr>
      <dsp:spPr>
        <a:xfrm>
          <a:off x="2573" y="478459"/>
          <a:ext cx="2041820" cy="1225092"/>
        </a:xfrm>
        <a:prstGeom prst="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b="0" i="0" kern="1200" dirty="0" smtClean="0"/>
            <a:t>(книжн.), т.е. книжное</a:t>
          </a:r>
          <a:endParaRPr lang="ru-RU" sz="1500" kern="1200" dirty="0"/>
        </a:p>
      </dsp:txBody>
      <dsp:txXfrm>
        <a:off x="2573" y="478459"/>
        <a:ext cx="2041820" cy="1225092"/>
      </dsp:txXfrm>
    </dsp:sp>
    <dsp:sp modelId="{8AB9C410-A07A-425E-876D-A778DBF219AC}">
      <dsp:nvSpPr>
        <dsp:cNvPr id="0" name=""/>
        <dsp:cNvSpPr/>
      </dsp:nvSpPr>
      <dsp:spPr>
        <a:xfrm>
          <a:off x="2248576" y="478459"/>
          <a:ext cx="2041820" cy="1225092"/>
        </a:xfrm>
        <a:prstGeom prst="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b="0" i="0" kern="1200" dirty="0" smtClean="0"/>
            <a:t>(высок.), т.е. высокое</a:t>
          </a:r>
          <a:endParaRPr lang="ru-RU" sz="1500" kern="1200" dirty="0"/>
        </a:p>
      </dsp:txBody>
      <dsp:txXfrm>
        <a:off x="2248576" y="478459"/>
        <a:ext cx="2041820" cy="1225092"/>
      </dsp:txXfrm>
    </dsp:sp>
    <dsp:sp modelId="{8481A5CC-B2E3-4670-BB50-7E9CC59DA04D}">
      <dsp:nvSpPr>
        <dsp:cNvPr id="0" name=""/>
        <dsp:cNvSpPr/>
      </dsp:nvSpPr>
      <dsp:spPr>
        <a:xfrm>
          <a:off x="4494579" y="478459"/>
          <a:ext cx="2041820" cy="1225092"/>
        </a:xfrm>
        <a:prstGeom prst="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b="0" i="0" kern="1200" dirty="0" smtClean="0"/>
            <a:t>(офиц.), т.е. официальное</a:t>
          </a:r>
          <a:endParaRPr lang="ru-RU" sz="1500" kern="1200" dirty="0"/>
        </a:p>
      </dsp:txBody>
      <dsp:txXfrm>
        <a:off x="4494579" y="478459"/>
        <a:ext cx="2041820" cy="1225092"/>
      </dsp:txXfrm>
    </dsp:sp>
    <dsp:sp modelId="{A9E8F631-141D-4E75-AA96-21E3190E514A}">
      <dsp:nvSpPr>
        <dsp:cNvPr id="0" name=""/>
        <dsp:cNvSpPr/>
      </dsp:nvSpPr>
      <dsp:spPr>
        <a:xfrm>
          <a:off x="6740581" y="478459"/>
          <a:ext cx="2041820" cy="1225092"/>
        </a:xfrm>
        <a:prstGeom prst="rect">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b="0" i="0" kern="1200" dirty="0" smtClean="0"/>
            <a:t>(разг.), т. е. разговорное</a:t>
          </a:r>
          <a:endParaRPr lang="ru-RU" sz="1500" kern="1200" dirty="0"/>
        </a:p>
      </dsp:txBody>
      <dsp:txXfrm>
        <a:off x="6740581" y="478459"/>
        <a:ext cx="2041820" cy="1225092"/>
      </dsp:txXfrm>
    </dsp:sp>
    <dsp:sp modelId="{53CCCD41-9DE2-4E2F-BFC1-90939BC4B3F9}">
      <dsp:nvSpPr>
        <dsp:cNvPr id="0" name=""/>
        <dsp:cNvSpPr/>
      </dsp:nvSpPr>
      <dsp:spPr>
        <a:xfrm>
          <a:off x="2573" y="1907733"/>
          <a:ext cx="2041820" cy="1225092"/>
        </a:xfrm>
        <a:prstGeom prst="rect">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b="0" i="0" kern="1200" dirty="0" smtClean="0"/>
            <a:t>(прост.), т. е. просторечное</a:t>
          </a:r>
          <a:endParaRPr lang="ru-RU" sz="1500" kern="1200" dirty="0"/>
        </a:p>
      </dsp:txBody>
      <dsp:txXfrm>
        <a:off x="2573" y="1907733"/>
        <a:ext cx="2041820" cy="1225092"/>
      </dsp:txXfrm>
    </dsp:sp>
    <dsp:sp modelId="{E825BFA1-3CC4-42FF-A786-6F1BCAD7B91E}">
      <dsp:nvSpPr>
        <dsp:cNvPr id="0" name=""/>
        <dsp:cNvSpPr/>
      </dsp:nvSpPr>
      <dsp:spPr>
        <a:xfrm>
          <a:off x="2248576" y="1907733"/>
          <a:ext cx="2041820" cy="1225092"/>
        </a:xfrm>
        <a:prstGeom prst="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b="0" i="0" kern="1200" dirty="0" smtClean="0"/>
            <a:t>(обл.), т.е. областное</a:t>
          </a:r>
          <a:endParaRPr lang="ru-RU" sz="1500" kern="1200" dirty="0"/>
        </a:p>
      </dsp:txBody>
      <dsp:txXfrm>
        <a:off x="2248576" y="1907733"/>
        <a:ext cx="2041820" cy="1225092"/>
      </dsp:txXfrm>
    </dsp:sp>
    <dsp:sp modelId="{89490F84-D336-4D13-BA9E-967C9339DC78}">
      <dsp:nvSpPr>
        <dsp:cNvPr id="0" name=""/>
        <dsp:cNvSpPr/>
      </dsp:nvSpPr>
      <dsp:spPr>
        <a:xfrm>
          <a:off x="4494579" y="1907733"/>
          <a:ext cx="2041820" cy="1225092"/>
        </a:xfrm>
        <a:prstGeom prst="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b="0" i="0" kern="1200" dirty="0" smtClean="0"/>
            <a:t>(презр.), т. е. презрительное</a:t>
          </a:r>
          <a:endParaRPr lang="ru-RU" sz="1500" kern="1200" dirty="0"/>
        </a:p>
      </dsp:txBody>
      <dsp:txXfrm>
        <a:off x="4494579" y="1907733"/>
        <a:ext cx="2041820" cy="1225092"/>
      </dsp:txXfrm>
    </dsp:sp>
    <dsp:sp modelId="{2E9C891D-B798-41F4-89A5-AB4BFB988F60}">
      <dsp:nvSpPr>
        <dsp:cNvPr id="0" name=""/>
        <dsp:cNvSpPr/>
      </dsp:nvSpPr>
      <dsp:spPr>
        <a:xfrm>
          <a:off x="6740581" y="1907733"/>
          <a:ext cx="2041820" cy="1225092"/>
        </a:xfrm>
        <a:prstGeom prst="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b="0" i="0" kern="1200" dirty="0" smtClean="0"/>
            <a:t>(неодобр.),  т. е. неодобрительное</a:t>
          </a:r>
          <a:endParaRPr lang="ru-RU" sz="1500" kern="1200" dirty="0"/>
        </a:p>
      </dsp:txBody>
      <dsp:txXfrm>
        <a:off x="6740581" y="1907733"/>
        <a:ext cx="2041820" cy="1225092"/>
      </dsp:txXfrm>
    </dsp:sp>
    <dsp:sp modelId="{09A31A8B-F029-4F4F-8A98-662DB82A3DAA}">
      <dsp:nvSpPr>
        <dsp:cNvPr id="0" name=""/>
        <dsp:cNvSpPr/>
      </dsp:nvSpPr>
      <dsp:spPr>
        <a:xfrm>
          <a:off x="2573" y="3337008"/>
          <a:ext cx="2041820" cy="1225092"/>
        </a:xfrm>
        <a:prstGeom prst="rect">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b="0" i="0" kern="1200" dirty="0" smtClean="0"/>
            <a:t>(пренебр.),  т. е. пренебрежительное</a:t>
          </a:r>
          <a:endParaRPr lang="ru-RU" sz="1500" kern="1200" dirty="0"/>
        </a:p>
      </dsp:txBody>
      <dsp:txXfrm>
        <a:off x="2573" y="3337008"/>
        <a:ext cx="2041820" cy="1225092"/>
      </dsp:txXfrm>
    </dsp:sp>
    <dsp:sp modelId="{F1D16C13-8D20-4266-B932-9E0169D0F502}">
      <dsp:nvSpPr>
        <dsp:cNvPr id="0" name=""/>
        <dsp:cNvSpPr/>
      </dsp:nvSpPr>
      <dsp:spPr>
        <a:xfrm>
          <a:off x="2248576" y="3337008"/>
          <a:ext cx="2041820" cy="1225092"/>
        </a:xfrm>
        <a:prstGeom prst="rect">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b="0" i="0" kern="1200" dirty="0" smtClean="0"/>
            <a:t>(шутл.), т. е. шутливое</a:t>
          </a:r>
          <a:endParaRPr lang="ru-RU" sz="1500" kern="1200" dirty="0"/>
        </a:p>
      </dsp:txBody>
      <dsp:txXfrm>
        <a:off x="2248576" y="3337008"/>
        <a:ext cx="2041820" cy="1225092"/>
      </dsp:txXfrm>
    </dsp:sp>
    <dsp:sp modelId="{CCBB2F93-0B8B-4047-AB92-779BE765169C}">
      <dsp:nvSpPr>
        <dsp:cNvPr id="0" name=""/>
        <dsp:cNvSpPr/>
      </dsp:nvSpPr>
      <dsp:spPr>
        <a:xfrm>
          <a:off x="4494579" y="3337008"/>
          <a:ext cx="2041820" cy="1225092"/>
        </a:xfrm>
        <a:prstGeom prst="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b="0" i="0" kern="1200" dirty="0" smtClean="0"/>
            <a:t>(ирон.), т. е. ироническое</a:t>
          </a:r>
          <a:endParaRPr lang="ru-RU" sz="1500" kern="1200" dirty="0"/>
        </a:p>
      </dsp:txBody>
      <dsp:txXfrm>
        <a:off x="4494579" y="3337008"/>
        <a:ext cx="2041820" cy="1225092"/>
      </dsp:txXfrm>
    </dsp:sp>
    <dsp:sp modelId="{7F6DDA2D-1403-4A8F-977C-60FFA9218E76}">
      <dsp:nvSpPr>
        <dsp:cNvPr id="0" name=""/>
        <dsp:cNvSpPr/>
      </dsp:nvSpPr>
      <dsp:spPr>
        <a:xfrm>
          <a:off x="6740581" y="3337008"/>
          <a:ext cx="2041820" cy="1225092"/>
        </a:xfrm>
        <a:prstGeom prst="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b="0" i="0" kern="1200" dirty="0" smtClean="0"/>
            <a:t>(бран.), т. е. бранное</a:t>
          </a:r>
          <a:endParaRPr lang="ru-RU" sz="1500" kern="1200" dirty="0"/>
        </a:p>
      </dsp:txBody>
      <dsp:txXfrm>
        <a:off x="6740581" y="3337008"/>
        <a:ext cx="2041820" cy="12250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C5DB3-5C54-487C-8774-84C03D08E320}">
      <dsp:nvSpPr>
        <dsp:cNvPr id="0" name=""/>
        <dsp:cNvSpPr/>
      </dsp:nvSpPr>
      <dsp:spPr>
        <a:xfrm rot="5400000">
          <a:off x="5622856" y="-2313132"/>
          <a:ext cx="848058" cy="5691187"/>
        </a:xfrm>
        <a:prstGeom prst="round2SameRect">
          <a:avLst/>
        </a:prstGeom>
        <a:solidFill>
          <a:schemeClr val="accent2">
            <a:tint val="40000"/>
            <a:alpha val="90000"/>
            <a:hueOff val="0"/>
            <a:satOff val="0"/>
            <a:lumOff val="0"/>
            <a:alphaOff val="0"/>
          </a:schemeClr>
        </a:solidFill>
        <a:ln w="55000" cap="flat" cmpd="thickThin"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endParaRPr lang="ru-RU"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ru-RU" sz="1800" b="1" i="1" kern="1200" dirty="0" smtClean="0">
              <a:latin typeface="Times New Roman" pitchFamily="18" charset="0"/>
              <a:cs typeface="Times New Roman" pitchFamily="18" charset="0"/>
            </a:rPr>
            <a:t>разг., </a:t>
          </a:r>
          <a:r>
            <a:rPr lang="ru-RU" sz="1800" b="1" i="1" kern="1200" dirty="0" err="1" smtClean="0">
              <a:latin typeface="Times New Roman" pitchFamily="18" charset="0"/>
              <a:cs typeface="Times New Roman" pitchFamily="18" charset="0"/>
            </a:rPr>
            <a:t>простореч</a:t>
          </a:r>
          <a:r>
            <a:rPr lang="ru-RU" sz="1800" b="1" i="1" kern="1200" dirty="0" smtClean="0">
              <a:latin typeface="Times New Roman" pitchFamily="18" charset="0"/>
              <a:cs typeface="Times New Roman" pitchFamily="18" charset="0"/>
            </a:rPr>
            <a:t>., фам. (</a:t>
          </a:r>
          <a:r>
            <a:rPr lang="ru-RU" sz="1800" b="1" i="1" kern="1200" dirty="0" err="1" smtClean="0">
              <a:latin typeface="Times New Roman" pitchFamily="18" charset="0"/>
              <a:cs typeface="Times New Roman" pitchFamily="18" charset="0"/>
            </a:rPr>
            <a:t>фамильярдное</a:t>
          </a:r>
          <a:r>
            <a:rPr lang="ru-RU" sz="1800" b="1" i="1" kern="1200" dirty="0" smtClean="0">
              <a:latin typeface="Times New Roman" pitchFamily="18" charset="0"/>
              <a:cs typeface="Times New Roman" pitchFamily="18" charset="0"/>
            </a:rPr>
            <a:t>), детск., вульг., арго, </a:t>
          </a:r>
          <a:r>
            <a:rPr lang="ru-RU" sz="1800" b="1" i="1" kern="1200" dirty="0" err="1" smtClean="0">
              <a:latin typeface="Times New Roman" pitchFamily="18" charset="0"/>
              <a:cs typeface="Times New Roman" pitchFamily="18" charset="0"/>
            </a:rPr>
            <a:t>школьн</a:t>
          </a:r>
          <a:r>
            <a:rPr lang="ru-RU" sz="1800" b="1" i="1" kern="1200" dirty="0" smtClean="0">
              <a:latin typeface="Times New Roman" pitchFamily="18" charset="0"/>
              <a:cs typeface="Times New Roman" pitchFamily="18" charset="0"/>
            </a:rPr>
            <a:t>., обл.</a:t>
          </a:r>
          <a:endParaRPr lang="ru-RU" sz="1800" kern="1200" dirty="0">
            <a:latin typeface="Times New Roman" pitchFamily="18" charset="0"/>
            <a:cs typeface="Times New Roman" pitchFamily="18" charset="0"/>
          </a:endParaRPr>
        </a:p>
      </dsp:txBody>
      <dsp:txXfrm rot="-5400000">
        <a:off x="3201292" y="149831"/>
        <a:ext cx="5649788" cy="765260"/>
      </dsp:txXfrm>
    </dsp:sp>
    <dsp:sp modelId="{E019047E-3E3A-4F19-AD11-2FA7653BDA51}">
      <dsp:nvSpPr>
        <dsp:cNvPr id="0" name=""/>
        <dsp:cNvSpPr/>
      </dsp:nvSpPr>
      <dsp:spPr>
        <a:xfrm>
          <a:off x="0" y="2424"/>
          <a:ext cx="3201292" cy="1060073"/>
        </a:xfrm>
        <a:prstGeom prst="round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ru-RU" sz="1500" kern="1200" dirty="0" smtClean="0"/>
            <a:t>Пометы указывающие на разновидность устной речи</a:t>
          </a:r>
          <a:endParaRPr lang="ru-RU" sz="1500" kern="1200" dirty="0"/>
        </a:p>
      </dsp:txBody>
      <dsp:txXfrm>
        <a:off x="51748" y="54172"/>
        <a:ext cx="3097796" cy="956577"/>
      </dsp:txXfrm>
    </dsp:sp>
    <dsp:sp modelId="{06514D4D-684C-45CD-9941-F4539BBBBDE4}">
      <dsp:nvSpPr>
        <dsp:cNvPr id="0" name=""/>
        <dsp:cNvSpPr/>
      </dsp:nvSpPr>
      <dsp:spPr>
        <a:xfrm rot="5400000">
          <a:off x="5622856" y="-1197425"/>
          <a:ext cx="848058" cy="5691187"/>
        </a:xfrm>
        <a:prstGeom prst="round2SameRect">
          <a:avLst/>
        </a:prstGeom>
        <a:solidFill>
          <a:schemeClr val="accent2">
            <a:tint val="40000"/>
            <a:alpha val="90000"/>
            <a:hueOff val="-5246062"/>
            <a:satOff val="4151"/>
            <a:lumOff val="294"/>
            <a:alphaOff val="0"/>
          </a:schemeClr>
        </a:solidFill>
        <a:ln w="55000" cap="flat" cmpd="thickThin" algn="ctr">
          <a:solidFill>
            <a:schemeClr val="accent2">
              <a:tint val="40000"/>
              <a:alpha val="90000"/>
              <a:hueOff val="-5246062"/>
              <a:satOff val="4151"/>
              <a:lumOff val="29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r>
            <a:rPr lang="ru-RU" sz="1600" b="1" i="1" kern="1200" dirty="0" smtClean="0"/>
            <a:t>книжн., </a:t>
          </a:r>
          <a:r>
            <a:rPr lang="ru-RU" sz="1600" b="1" i="1" kern="1200" dirty="0" err="1" smtClean="0"/>
            <a:t>науч</a:t>
          </a:r>
          <a:r>
            <a:rPr lang="ru-RU" sz="1600" b="1" i="1" kern="1200" dirty="0" smtClean="0"/>
            <a:t>., тех., спец., газет., </a:t>
          </a:r>
          <a:r>
            <a:rPr lang="ru-RU" sz="1600" b="1" i="1" kern="1200" dirty="0" err="1" smtClean="0"/>
            <a:t>публиц</a:t>
          </a:r>
          <a:r>
            <a:rPr lang="ru-RU" sz="1600" b="1" i="1" kern="1200" dirty="0" smtClean="0"/>
            <a:t>., канц., офиц., поэт., </a:t>
          </a:r>
          <a:r>
            <a:rPr lang="ru-RU" sz="1600" b="1" i="1" kern="1200" dirty="0" err="1" smtClean="0"/>
            <a:t>нар.-поэт</a:t>
          </a:r>
          <a:r>
            <a:rPr lang="ru-RU" sz="1600" b="1" i="1" kern="1200" dirty="0" smtClean="0"/>
            <a:t>.</a:t>
          </a:r>
          <a:endParaRPr lang="ru-RU" sz="1600" kern="1200" dirty="0"/>
        </a:p>
      </dsp:txBody>
      <dsp:txXfrm rot="-5400000">
        <a:off x="3201292" y="1265538"/>
        <a:ext cx="5649788" cy="765260"/>
      </dsp:txXfrm>
    </dsp:sp>
    <dsp:sp modelId="{7E436719-F74E-458B-9F8E-20DBB9FE6253}">
      <dsp:nvSpPr>
        <dsp:cNvPr id="0" name=""/>
        <dsp:cNvSpPr/>
      </dsp:nvSpPr>
      <dsp:spPr>
        <a:xfrm>
          <a:off x="0" y="1115501"/>
          <a:ext cx="3201292" cy="1060073"/>
        </a:xfrm>
        <a:prstGeom prst="roundRect">
          <a:avLst/>
        </a:prstGeom>
        <a:solidFill>
          <a:schemeClr val="accent2">
            <a:hueOff val="-5040797"/>
            <a:satOff val="2192"/>
            <a:lumOff val="637"/>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ru-RU" sz="1500" b="0" i="0" kern="1200" dirty="0" smtClean="0"/>
            <a:t>Пометы, указывающие на разновидности письменной речи</a:t>
          </a:r>
          <a:endParaRPr lang="ru-RU" sz="1500" kern="1200" dirty="0"/>
        </a:p>
      </dsp:txBody>
      <dsp:txXfrm>
        <a:off x="51748" y="1167249"/>
        <a:ext cx="3097796" cy="956577"/>
      </dsp:txXfrm>
    </dsp:sp>
    <dsp:sp modelId="{45AD8A7D-84B7-4FD5-95F2-D462468E989B}">
      <dsp:nvSpPr>
        <dsp:cNvPr id="0" name=""/>
        <dsp:cNvSpPr/>
      </dsp:nvSpPr>
      <dsp:spPr>
        <a:xfrm rot="5400000">
          <a:off x="5622856" y="-86977"/>
          <a:ext cx="848058" cy="5691187"/>
        </a:xfrm>
        <a:prstGeom prst="round2SameRect">
          <a:avLst/>
        </a:prstGeom>
        <a:solidFill>
          <a:schemeClr val="accent2">
            <a:tint val="40000"/>
            <a:alpha val="90000"/>
            <a:hueOff val="-10492125"/>
            <a:satOff val="8301"/>
            <a:lumOff val="588"/>
            <a:alphaOff val="0"/>
          </a:schemeClr>
        </a:solidFill>
        <a:ln w="55000" cap="flat" cmpd="thickThin" algn="ctr">
          <a:solidFill>
            <a:schemeClr val="accent2">
              <a:tint val="40000"/>
              <a:alpha val="90000"/>
              <a:hueOff val="-10492125"/>
              <a:satOff val="8301"/>
              <a:lumOff val="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r>
            <a:rPr lang="ru-RU" sz="1600" b="1" i="1" kern="1200" dirty="0" smtClean="0"/>
            <a:t>нов., церк.-книжн., старин., устар.</a:t>
          </a:r>
          <a:endParaRPr lang="ru-RU" sz="1600" kern="1200" dirty="0"/>
        </a:p>
      </dsp:txBody>
      <dsp:txXfrm rot="-5400000">
        <a:off x="3201292" y="2375986"/>
        <a:ext cx="5649788" cy="765260"/>
      </dsp:txXfrm>
    </dsp:sp>
    <dsp:sp modelId="{8C481E1C-3215-460B-9C31-4A9CB19223DC}">
      <dsp:nvSpPr>
        <dsp:cNvPr id="0" name=""/>
        <dsp:cNvSpPr/>
      </dsp:nvSpPr>
      <dsp:spPr>
        <a:xfrm>
          <a:off x="0" y="2228579"/>
          <a:ext cx="3201292" cy="1060073"/>
        </a:xfrm>
        <a:prstGeom prst="roundRect">
          <a:avLst/>
        </a:prstGeom>
        <a:solidFill>
          <a:schemeClr val="accent2">
            <a:hueOff val="-10081594"/>
            <a:satOff val="4384"/>
            <a:lumOff val="127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ru-RU" sz="1500" b="0" i="0" kern="1200" dirty="0" smtClean="0"/>
            <a:t>3. Пометы, устанавливающие историческую перспективу в словах современного языка</a:t>
          </a:r>
          <a:endParaRPr lang="ru-RU" sz="1500" kern="1200" dirty="0"/>
        </a:p>
      </dsp:txBody>
      <dsp:txXfrm>
        <a:off x="51748" y="2280327"/>
        <a:ext cx="3097796" cy="956577"/>
      </dsp:txXfrm>
    </dsp:sp>
    <dsp:sp modelId="{EC5E3743-AF70-47C1-B71B-A10835C3077C}">
      <dsp:nvSpPr>
        <dsp:cNvPr id="0" name=""/>
        <dsp:cNvSpPr/>
      </dsp:nvSpPr>
      <dsp:spPr>
        <a:xfrm rot="5400000">
          <a:off x="5622856" y="1034817"/>
          <a:ext cx="848058" cy="5691187"/>
        </a:xfrm>
        <a:prstGeom prst="round2SameRect">
          <a:avLst/>
        </a:prstGeom>
        <a:solidFill>
          <a:schemeClr val="accent2">
            <a:tint val="40000"/>
            <a:alpha val="90000"/>
            <a:hueOff val="-15738186"/>
            <a:satOff val="12452"/>
            <a:lumOff val="881"/>
            <a:alphaOff val="0"/>
          </a:schemeClr>
        </a:solidFill>
        <a:ln w="55000" cap="flat" cmpd="thickThin" algn="ctr">
          <a:solidFill>
            <a:schemeClr val="accent2">
              <a:tint val="40000"/>
              <a:alpha val="90000"/>
              <a:hueOff val="-15738186"/>
              <a:satOff val="12452"/>
              <a:lumOff val="88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endParaRPr lang="ru-RU" sz="2000" kern="1200" dirty="0"/>
        </a:p>
        <a:p>
          <a:pPr marL="171450" lvl="1" indent="-171450" algn="l" defTabSz="711200">
            <a:lnSpc>
              <a:spcPct val="90000"/>
            </a:lnSpc>
            <a:spcBef>
              <a:spcPct val="0"/>
            </a:spcBef>
            <a:spcAft>
              <a:spcPct val="15000"/>
            </a:spcAft>
            <a:buChar char="••"/>
          </a:pPr>
          <a:r>
            <a:rPr lang="ru-RU" sz="1600" b="1" i="1" kern="1200" dirty="0" err="1" smtClean="0"/>
            <a:t>истор</a:t>
          </a:r>
          <a:r>
            <a:rPr lang="ru-RU" sz="1600" b="1" i="1" kern="1200" dirty="0" smtClean="0"/>
            <a:t>., </a:t>
          </a:r>
          <a:r>
            <a:rPr lang="ru-RU" sz="1600" b="1" i="1" kern="1200" dirty="0" err="1" smtClean="0"/>
            <a:t>дореволюц</a:t>
          </a:r>
          <a:r>
            <a:rPr lang="ru-RU" sz="1600" b="1" i="1" kern="1200" dirty="0" smtClean="0"/>
            <a:t>., </a:t>
          </a:r>
          <a:r>
            <a:rPr lang="ru-RU" sz="1600" b="1" i="1" kern="1200" dirty="0" err="1" smtClean="0"/>
            <a:t>загр</a:t>
          </a:r>
          <a:r>
            <a:rPr lang="ru-RU" sz="1600" b="1" i="1" kern="1200" dirty="0" smtClean="0"/>
            <a:t>. (заграничное- в значении иноязычное)</a:t>
          </a:r>
          <a:endParaRPr lang="ru-RU" sz="1600" kern="1200" dirty="0"/>
        </a:p>
      </dsp:txBody>
      <dsp:txXfrm rot="-5400000">
        <a:off x="3201292" y="3497781"/>
        <a:ext cx="5649788" cy="765260"/>
      </dsp:txXfrm>
    </dsp:sp>
    <dsp:sp modelId="{C3A37CA7-FAA5-466A-B53D-E6D990B922FF}">
      <dsp:nvSpPr>
        <dsp:cNvPr id="0" name=""/>
        <dsp:cNvSpPr/>
      </dsp:nvSpPr>
      <dsp:spPr>
        <a:xfrm>
          <a:off x="0" y="3341656"/>
          <a:ext cx="3201292" cy="1060073"/>
        </a:xfrm>
        <a:prstGeom prst="roundRect">
          <a:avLst/>
        </a:prstGeom>
        <a:solidFill>
          <a:schemeClr val="accent2">
            <a:hueOff val="-15122391"/>
            <a:satOff val="6577"/>
            <a:lumOff val="1912"/>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ru-RU" sz="1500" b="0" i="0" kern="1200" dirty="0" smtClean="0"/>
            <a:t>4. Пометы к словам, обозначающим предметы и понятия чуждого быта</a:t>
          </a:r>
          <a:endParaRPr lang="ru-RU" sz="1500" kern="1200" dirty="0"/>
        </a:p>
      </dsp:txBody>
      <dsp:txXfrm>
        <a:off x="51748" y="3393404"/>
        <a:ext cx="3097796" cy="956577"/>
      </dsp:txXfrm>
    </dsp:sp>
    <dsp:sp modelId="{19A8BC67-8342-456D-BFDF-9966ABED95F2}">
      <dsp:nvSpPr>
        <dsp:cNvPr id="0" name=""/>
        <dsp:cNvSpPr/>
      </dsp:nvSpPr>
      <dsp:spPr>
        <a:xfrm rot="5400000">
          <a:off x="5622856" y="2139177"/>
          <a:ext cx="848058" cy="5691187"/>
        </a:xfrm>
        <a:prstGeom prst="round2SameRect">
          <a:avLst/>
        </a:prstGeom>
        <a:solidFill>
          <a:schemeClr val="accent2">
            <a:tint val="40000"/>
            <a:alpha val="90000"/>
            <a:hueOff val="-20984249"/>
            <a:satOff val="16603"/>
            <a:lumOff val="1175"/>
            <a:alphaOff val="0"/>
          </a:schemeClr>
        </a:solidFill>
        <a:ln w="55000" cap="flat" cmpd="thickThin" algn="ctr">
          <a:solidFill>
            <a:schemeClr val="accent2">
              <a:tint val="40000"/>
              <a:alpha val="90000"/>
              <a:hueOff val="-20984249"/>
              <a:satOff val="16603"/>
              <a:lumOff val="11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endParaRPr lang="ru-RU" sz="1600" kern="1200" dirty="0"/>
        </a:p>
        <a:p>
          <a:pPr marL="171450" lvl="1" indent="-171450" algn="l" defTabSz="711200">
            <a:lnSpc>
              <a:spcPct val="90000"/>
            </a:lnSpc>
            <a:spcBef>
              <a:spcPct val="0"/>
            </a:spcBef>
            <a:spcAft>
              <a:spcPct val="15000"/>
            </a:spcAft>
            <a:buChar char="••"/>
          </a:pPr>
          <a:r>
            <a:rPr lang="ru-RU" sz="1600" b="1" i="1" kern="1200" dirty="0" smtClean="0"/>
            <a:t>бран., ирон., </a:t>
          </a:r>
          <a:r>
            <a:rPr lang="ru-RU" sz="1600" b="1" i="1" kern="1200" dirty="0" err="1" smtClean="0"/>
            <a:t>неодобрит</a:t>
          </a:r>
          <a:r>
            <a:rPr lang="ru-RU" sz="1600" b="1" i="1" kern="1200" dirty="0" smtClean="0"/>
            <a:t>., шутл., презрит., пренебр., укор., </a:t>
          </a:r>
          <a:r>
            <a:rPr lang="ru-RU" sz="1600" b="1" i="1" kern="1200" dirty="0" err="1" smtClean="0"/>
            <a:t>торж</a:t>
          </a:r>
          <a:r>
            <a:rPr lang="ru-RU" sz="1600" b="1" i="1" kern="1200" dirty="0" smtClean="0"/>
            <a:t>., ритор., </a:t>
          </a:r>
          <a:r>
            <a:rPr lang="ru-RU" sz="1600" b="1" i="1" kern="1200" dirty="0" err="1" smtClean="0"/>
            <a:t>эвфимизм</a:t>
          </a:r>
          <a:r>
            <a:rPr lang="ru-RU" sz="1600" b="1" i="1" kern="1200" dirty="0" smtClean="0"/>
            <a:t>.</a:t>
          </a:r>
          <a:endParaRPr lang="ru-RU" sz="1600" kern="1200" dirty="0"/>
        </a:p>
      </dsp:txBody>
      <dsp:txXfrm rot="-5400000">
        <a:off x="3201292" y="4602141"/>
        <a:ext cx="5649788" cy="765260"/>
      </dsp:txXfrm>
    </dsp:sp>
    <dsp:sp modelId="{A7F259C1-B5A7-44C8-920D-F6A8AC1A705C}">
      <dsp:nvSpPr>
        <dsp:cNvPr id="0" name=""/>
        <dsp:cNvSpPr/>
      </dsp:nvSpPr>
      <dsp:spPr>
        <a:xfrm>
          <a:off x="0" y="4454733"/>
          <a:ext cx="3201292" cy="1060073"/>
        </a:xfrm>
        <a:prstGeom prst="roundRect">
          <a:avLst/>
        </a:prstGeom>
        <a:solidFill>
          <a:schemeClr val="accent2">
            <a:hueOff val="-20163188"/>
            <a:satOff val="8769"/>
            <a:lumOff val="255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ru-RU" sz="1500" b="0" i="0" kern="1200" dirty="0" smtClean="0"/>
            <a:t>5. Стилистические пометы, указывающие на выразительные оттенки</a:t>
          </a:r>
          <a:endParaRPr lang="ru-RU" sz="1500" kern="1200" dirty="0"/>
        </a:p>
      </dsp:txBody>
      <dsp:txXfrm>
        <a:off x="51748" y="4506481"/>
        <a:ext cx="3097796" cy="9565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F2E04-7FDE-4A62-80A8-ACA32867B666}">
      <dsp:nvSpPr>
        <dsp:cNvPr id="0" name=""/>
        <dsp:cNvSpPr/>
      </dsp:nvSpPr>
      <dsp:spPr>
        <a:xfrm rot="5400000">
          <a:off x="5238907" y="-2157504"/>
          <a:ext cx="784237" cy="5299788"/>
        </a:xfrm>
        <a:prstGeom prst="round2SameRect">
          <a:avLst/>
        </a:prstGeom>
        <a:solidFill>
          <a:schemeClr val="accent2">
            <a:tint val="40000"/>
            <a:alpha val="90000"/>
            <a:hueOff val="0"/>
            <a:satOff val="0"/>
            <a:lumOff val="0"/>
            <a:alphaOff val="0"/>
          </a:schemeClr>
        </a:solidFill>
        <a:ln w="55000" cap="flat" cmpd="thickThin"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ru-RU" sz="1700" b="1" i="1" kern="1200" dirty="0" smtClean="0"/>
            <a:t>обл</a:t>
          </a:r>
          <a:r>
            <a:rPr lang="ru-RU" sz="1700" b="1" i="1" kern="1200" dirty="0" smtClean="0"/>
            <a:t>. (областное), </a:t>
          </a:r>
          <a:r>
            <a:rPr lang="ru-RU" sz="1700" b="1" i="1" kern="1200" dirty="0" smtClean="0"/>
            <a:t>прост., груб. прост.</a:t>
          </a:r>
          <a:endParaRPr lang="ru-RU" sz="1700" kern="1200" dirty="0"/>
        </a:p>
      </dsp:txBody>
      <dsp:txXfrm rot="-5400000">
        <a:off x="2981132" y="138554"/>
        <a:ext cx="5261505" cy="707671"/>
      </dsp:txXfrm>
    </dsp:sp>
    <dsp:sp modelId="{86EFBDA7-3460-4703-876B-C17626BBFFBF}">
      <dsp:nvSpPr>
        <dsp:cNvPr id="0" name=""/>
        <dsp:cNvSpPr/>
      </dsp:nvSpPr>
      <dsp:spPr>
        <a:xfrm>
          <a:off x="0" y="2242"/>
          <a:ext cx="2981131" cy="980296"/>
        </a:xfrm>
        <a:prstGeom prst="round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ru-RU" sz="1100" b="0" i="0" kern="1200" dirty="0" smtClean="0"/>
            <a:t>Пометы, указывающие принадлежность слова к различным пластам лексики русского языка </a:t>
          </a:r>
          <a:endParaRPr lang="ru-RU" sz="1100" kern="1200" dirty="0"/>
        </a:p>
      </dsp:txBody>
      <dsp:txXfrm>
        <a:off x="47854" y="50096"/>
        <a:ext cx="2885423" cy="884588"/>
      </dsp:txXfrm>
    </dsp:sp>
    <dsp:sp modelId="{795B3631-CEBD-4594-9C8D-20369F4155E7}">
      <dsp:nvSpPr>
        <dsp:cNvPr id="0" name=""/>
        <dsp:cNvSpPr/>
      </dsp:nvSpPr>
      <dsp:spPr>
        <a:xfrm rot="5400000">
          <a:off x="5238907" y="-1128192"/>
          <a:ext cx="784237" cy="5299788"/>
        </a:xfrm>
        <a:prstGeom prst="round2SameRect">
          <a:avLst/>
        </a:prstGeom>
        <a:solidFill>
          <a:schemeClr val="accent3">
            <a:tint val="40000"/>
            <a:alpha val="90000"/>
            <a:hueOff val="0"/>
            <a:satOff val="0"/>
            <a:lumOff val="0"/>
            <a:alphaOff val="0"/>
          </a:schemeClr>
        </a:solidFill>
        <a:ln w="55000" cap="flat" cmpd="thickThin"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ru-RU" sz="1700" b="1" i="1" kern="1200" dirty="0" smtClean="0"/>
            <a:t>разг., книжн. офиц. и </a:t>
          </a:r>
          <a:r>
            <a:rPr lang="ru-RU" sz="1700" b="1" i="1" kern="1200" dirty="0" err="1" smtClean="0"/>
            <a:t>офиц.-дел</a:t>
          </a:r>
          <a:r>
            <a:rPr lang="ru-RU" sz="1700" b="1" i="1" kern="1200" dirty="0" smtClean="0"/>
            <a:t>., высок., </a:t>
          </a:r>
          <a:r>
            <a:rPr lang="ru-RU" sz="1700" b="1" i="1" kern="1200" dirty="0" err="1" smtClean="0"/>
            <a:t>трад.-поэт</a:t>
          </a:r>
          <a:r>
            <a:rPr lang="ru-RU" sz="1700" b="1" i="1" kern="1200" dirty="0" smtClean="0"/>
            <a:t>., </a:t>
          </a:r>
          <a:r>
            <a:rPr lang="ru-RU" sz="1700" b="1" i="1" kern="1200" dirty="0" err="1" smtClean="0"/>
            <a:t>народно-поэт</a:t>
          </a:r>
          <a:r>
            <a:rPr lang="ru-RU" sz="1700" b="1" i="1" kern="1200" dirty="0" smtClean="0"/>
            <a:t>.</a:t>
          </a:r>
          <a:endParaRPr lang="ru-RU" sz="1700" kern="1200" dirty="0"/>
        </a:p>
      </dsp:txBody>
      <dsp:txXfrm rot="-5400000">
        <a:off x="2981132" y="1167866"/>
        <a:ext cx="5261505" cy="707671"/>
      </dsp:txXfrm>
    </dsp:sp>
    <dsp:sp modelId="{F0EAC0AB-2BB5-4AE4-865B-50DDD5476833}">
      <dsp:nvSpPr>
        <dsp:cNvPr id="0" name=""/>
        <dsp:cNvSpPr/>
      </dsp:nvSpPr>
      <dsp:spPr>
        <a:xfrm>
          <a:off x="0" y="1031553"/>
          <a:ext cx="2981131" cy="980296"/>
        </a:xfrm>
        <a:prstGeom prst="round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ru-RU" sz="1100" b="0" i="0" kern="1200" dirty="0" smtClean="0"/>
            <a:t>Пометы, указывающие на стилистическую ограниченность употребления слов в литературном языке </a:t>
          </a:r>
          <a:endParaRPr lang="ru-RU" sz="1100" kern="1200" dirty="0"/>
        </a:p>
      </dsp:txBody>
      <dsp:txXfrm>
        <a:off x="47854" y="1079407"/>
        <a:ext cx="2885423" cy="884588"/>
      </dsp:txXfrm>
    </dsp:sp>
    <dsp:sp modelId="{615D9B05-CCD3-4ABC-A74A-DF430913FB8E}">
      <dsp:nvSpPr>
        <dsp:cNvPr id="0" name=""/>
        <dsp:cNvSpPr/>
      </dsp:nvSpPr>
      <dsp:spPr>
        <a:xfrm rot="5400000">
          <a:off x="5238907" y="-98881"/>
          <a:ext cx="784237" cy="5299788"/>
        </a:xfrm>
        <a:prstGeom prst="round2SameRect">
          <a:avLst/>
        </a:prstGeom>
        <a:solidFill>
          <a:schemeClr val="accent4">
            <a:tint val="40000"/>
            <a:alpha val="90000"/>
            <a:hueOff val="0"/>
            <a:satOff val="0"/>
            <a:lumOff val="0"/>
            <a:alphaOff val="0"/>
          </a:schemeClr>
        </a:solidFill>
        <a:ln w="55000" cap="flat" cmpd="thickThin"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ru-RU" sz="1700" b="1" i="1" kern="1200" dirty="0" smtClean="0"/>
            <a:t>астр., бакт., бухг., геол., зоол. (т. е. пометы терминологического характера)</a:t>
          </a:r>
          <a:r>
            <a:rPr lang="ru-RU" sz="1700" b="0" i="0" kern="1200" dirty="0" smtClean="0"/>
            <a:t> </a:t>
          </a:r>
          <a:endParaRPr lang="ru-RU" sz="1700" kern="1200" dirty="0"/>
        </a:p>
      </dsp:txBody>
      <dsp:txXfrm rot="-5400000">
        <a:off x="2981132" y="2197177"/>
        <a:ext cx="5261505" cy="707671"/>
      </dsp:txXfrm>
    </dsp:sp>
    <dsp:sp modelId="{D7D439B2-4326-47C6-86C0-88429AE53028}">
      <dsp:nvSpPr>
        <dsp:cNvPr id="0" name=""/>
        <dsp:cNvSpPr/>
      </dsp:nvSpPr>
      <dsp:spPr>
        <a:xfrm>
          <a:off x="0" y="2060864"/>
          <a:ext cx="2981131" cy="980296"/>
        </a:xfrm>
        <a:prstGeom prst="round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ru-RU" sz="1100" b="0" i="0" kern="1200" dirty="0" smtClean="0"/>
            <a:t>Пометы, указывающие специальную область применения слова</a:t>
          </a:r>
          <a:endParaRPr lang="ru-RU" sz="1100" kern="1200" dirty="0"/>
        </a:p>
      </dsp:txBody>
      <dsp:txXfrm>
        <a:off x="47854" y="2108718"/>
        <a:ext cx="2885423" cy="884588"/>
      </dsp:txXfrm>
    </dsp:sp>
    <dsp:sp modelId="{C6F08782-1AB0-4966-BB8B-9FBB19C56FAC}">
      <dsp:nvSpPr>
        <dsp:cNvPr id="0" name=""/>
        <dsp:cNvSpPr/>
      </dsp:nvSpPr>
      <dsp:spPr>
        <a:xfrm rot="5400000">
          <a:off x="5238907" y="930429"/>
          <a:ext cx="784237" cy="5299788"/>
        </a:xfrm>
        <a:prstGeom prst="round2SameRect">
          <a:avLst/>
        </a:prstGeom>
        <a:solidFill>
          <a:schemeClr val="accent5">
            <a:tint val="40000"/>
            <a:alpha val="90000"/>
            <a:hueOff val="0"/>
            <a:satOff val="0"/>
            <a:lumOff val="0"/>
            <a:alphaOff val="0"/>
          </a:schemeClr>
        </a:solidFill>
        <a:ln w="55000" cap="flat" cmpd="thickThin"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ru-RU" sz="1700" b="1" i="1" kern="1200" smtClean="0"/>
            <a:t>бран., ирон., шутл., пренебр., презр., неодобр.</a:t>
          </a:r>
          <a:r>
            <a:rPr lang="ru-RU" sz="1700" b="0" i="0" kern="1200" smtClean="0"/>
            <a:t> и </a:t>
          </a:r>
          <a:r>
            <a:rPr lang="ru-RU" sz="1700" b="1" i="1" kern="1200" smtClean="0"/>
            <a:t>почтит.</a:t>
          </a:r>
          <a:endParaRPr lang="ru-RU" sz="1700" kern="1200"/>
        </a:p>
      </dsp:txBody>
      <dsp:txXfrm rot="-5400000">
        <a:off x="2981132" y="3226488"/>
        <a:ext cx="5261505" cy="707671"/>
      </dsp:txXfrm>
    </dsp:sp>
    <dsp:sp modelId="{DF6F069B-EEE5-42F3-8532-D7BBA6F000A1}">
      <dsp:nvSpPr>
        <dsp:cNvPr id="0" name=""/>
        <dsp:cNvSpPr/>
      </dsp:nvSpPr>
      <dsp:spPr>
        <a:xfrm>
          <a:off x="0" y="3090176"/>
          <a:ext cx="2981131" cy="980296"/>
        </a:xfrm>
        <a:prstGeom prst="roundRect">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ru-RU" sz="1100" b="0" i="0" kern="1200" dirty="0" smtClean="0"/>
            <a:t>Пометы, указывающие эмоциональную окраску слова</a:t>
          </a:r>
          <a:endParaRPr lang="ru-RU" sz="1100" kern="1200" dirty="0"/>
        </a:p>
      </dsp:txBody>
      <dsp:txXfrm>
        <a:off x="47854" y="3138030"/>
        <a:ext cx="2885423" cy="884588"/>
      </dsp:txXfrm>
    </dsp:sp>
    <dsp:sp modelId="{F7F3C154-C7ED-4458-A7FC-6582060C5EF5}">
      <dsp:nvSpPr>
        <dsp:cNvPr id="0" name=""/>
        <dsp:cNvSpPr/>
      </dsp:nvSpPr>
      <dsp:spPr>
        <a:xfrm>
          <a:off x="0" y="4119487"/>
          <a:ext cx="8272839" cy="980296"/>
        </a:xfrm>
        <a:prstGeom prst="roundRect">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ru-RU" sz="2000" b="0" i="0" kern="1200" dirty="0" smtClean="0"/>
            <a:t>Помета </a:t>
          </a:r>
          <a:r>
            <a:rPr lang="ru-RU" sz="2000" b="1" i="1" kern="1200" dirty="0" smtClean="0"/>
            <a:t>устар.</a:t>
          </a:r>
          <a:r>
            <a:rPr lang="ru-RU" sz="2000" b="0" i="0" kern="1200" dirty="0" smtClean="0"/>
            <a:t> к словам, выходящим из употребления в современном русском языке</a:t>
          </a:r>
          <a:r>
            <a:rPr lang="ru-RU" sz="1100" b="0" i="0" kern="1200" dirty="0" smtClean="0"/>
            <a:t>.</a:t>
          </a:r>
          <a:endParaRPr lang="ru-RU" sz="1100" kern="1200" dirty="0"/>
        </a:p>
      </dsp:txBody>
      <dsp:txXfrm>
        <a:off x="47854" y="4167341"/>
        <a:ext cx="8177131" cy="8845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F6DD7C-0003-4E50-A31F-A3ADAC4E2FCB}">
      <dsp:nvSpPr>
        <dsp:cNvPr id="0" name=""/>
        <dsp:cNvSpPr/>
      </dsp:nvSpPr>
      <dsp:spPr>
        <a:xfrm>
          <a:off x="2411" y="350241"/>
          <a:ext cx="1912739" cy="1147643"/>
        </a:xfrm>
        <a:prstGeom prst="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Книж</a:t>
          </a:r>
          <a:r>
            <a:rPr lang="ru-RU" sz="1400" kern="1200" dirty="0" smtClean="0"/>
            <a:t>. -  книжное</a:t>
          </a:r>
          <a:endParaRPr lang="ru-RU" sz="1400" kern="1200" dirty="0"/>
        </a:p>
      </dsp:txBody>
      <dsp:txXfrm>
        <a:off x="2411" y="350241"/>
        <a:ext cx="1912739" cy="1147643"/>
      </dsp:txXfrm>
    </dsp:sp>
    <dsp:sp modelId="{FABEBE6F-0264-404F-8DB4-C5417EDA681C}">
      <dsp:nvSpPr>
        <dsp:cNvPr id="0" name=""/>
        <dsp:cNvSpPr/>
      </dsp:nvSpPr>
      <dsp:spPr>
        <a:xfrm>
          <a:off x="2106423" y="350241"/>
          <a:ext cx="1912739" cy="1147643"/>
        </a:xfrm>
        <a:prstGeom prst="rect">
          <a:avLst/>
        </a:prstGeom>
        <a:solidFill>
          <a:schemeClr val="accent2">
            <a:hueOff val="-2016319"/>
            <a:satOff val="877"/>
            <a:lumOff val="25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Лит. - литературное</a:t>
          </a:r>
          <a:endParaRPr lang="ru-RU" sz="1400" kern="1200" dirty="0"/>
        </a:p>
      </dsp:txBody>
      <dsp:txXfrm>
        <a:off x="2106423" y="350241"/>
        <a:ext cx="1912739" cy="1147643"/>
      </dsp:txXfrm>
    </dsp:sp>
    <dsp:sp modelId="{98BA32C8-D16B-4158-983C-F10BB723B92C}">
      <dsp:nvSpPr>
        <dsp:cNvPr id="0" name=""/>
        <dsp:cNvSpPr/>
      </dsp:nvSpPr>
      <dsp:spPr>
        <a:xfrm>
          <a:off x="4210436" y="350241"/>
          <a:ext cx="1912739" cy="1147643"/>
        </a:xfrm>
        <a:prstGeom prst="rect">
          <a:avLst/>
        </a:prstGeom>
        <a:solidFill>
          <a:schemeClr val="accent2">
            <a:hueOff val="-4032637"/>
            <a:satOff val="1754"/>
            <a:lumOff val="51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Бран. - бранное</a:t>
          </a:r>
          <a:endParaRPr lang="ru-RU" sz="1400" kern="1200" dirty="0"/>
        </a:p>
      </dsp:txBody>
      <dsp:txXfrm>
        <a:off x="4210436" y="350241"/>
        <a:ext cx="1912739" cy="1147643"/>
      </dsp:txXfrm>
    </dsp:sp>
    <dsp:sp modelId="{CDBDD552-D0C2-48D2-BA7B-83E79D3FBCAB}">
      <dsp:nvSpPr>
        <dsp:cNvPr id="0" name=""/>
        <dsp:cNvSpPr/>
      </dsp:nvSpPr>
      <dsp:spPr>
        <a:xfrm>
          <a:off x="6314449" y="350241"/>
          <a:ext cx="1912739" cy="1147643"/>
        </a:xfrm>
        <a:prstGeom prst="rect">
          <a:avLst/>
        </a:prstGeom>
        <a:solidFill>
          <a:schemeClr val="accent2">
            <a:hueOff val="-6048956"/>
            <a:satOff val="2631"/>
            <a:lumOff val="76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Груб-прост</a:t>
          </a:r>
          <a:r>
            <a:rPr lang="ru-RU" sz="1400" kern="1200" dirty="0" smtClean="0"/>
            <a:t>. – грубо-просторечное</a:t>
          </a:r>
          <a:endParaRPr lang="ru-RU" sz="1400" kern="1200" dirty="0"/>
        </a:p>
      </dsp:txBody>
      <dsp:txXfrm>
        <a:off x="6314449" y="350241"/>
        <a:ext cx="1912739" cy="1147643"/>
      </dsp:txXfrm>
    </dsp:sp>
    <dsp:sp modelId="{B6F6D333-54CF-4F64-BAA5-89687C2B096E}">
      <dsp:nvSpPr>
        <dsp:cNvPr id="0" name=""/>
        <dsp:cNvSpPr/>
      </dsp:nvSpPr>
      <dsp:spPr>
        <a:xfrm>
          <a:off x="2411" y="1689159"/>
          <a:ext cx="1912739" cy="1147643"/>
        </a:xfrm>
        <a:prstGeom prst="rect">
          <a:avLst/>
        </a:prstGeom>
        <a:solidFill>
          <a:schemeClr val="accent2">
            <a:hueOff val="-8065275"/>
            <a:satOff val="3508"/>
            <a:lumOff val="102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Ирон. – ироническое</a:t>
          </a:r>
          <a:endParaRPr lang="ru-RU" sz="1400" kern="1200" dirty="0"/>
        </a:p>
      </dsp:txBody>
      <dsp:txXfrm>
        <a:off x="2411" y="1689159"/>
        <a:ext cx="1912739" cy="1147643"/>
      </dsp:txXfrm>
    </dsp:sp>
    <dsp:sp modelId="{FA835EDD-F79D-4330-8A10-969489E9F5B0}">
      <dsp:nvSpPr>
        <dsp:cNvPr id="0" name=""/>
        <dsp:cNvSpPr/>
      </dsp:nvSpPr>
      <dsp:spPr>
        <a:xfrm>
          <a:off x="2106423" y="1689159"/>
          <a:ext cx="1912739" cy="1147643"/>
        </a:xfrm>
        <a:prstGeom prst="rect">
          <a:avLst/>
        </a:prstGeom>
        <a:solidFill>
          <a:schemeClr val="accent2">
            <a:hueOff val="-10081594"/>
            <a:satOff val="4384"/>
            <a:lumOff val="127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Неодобр. – неодобрительное</a:t>
          </a:r>
          <a:endParaRPr lang="ru-RU" sz="1400" kern="1200" dirty="0"/>
        </a:p>
      </dsp:txBody>
      <dsp:txXfrm>
        <a:off x="2106423" y="1689159"/>
        <a:ext cx="1912739" cy="1147643"/>
      </dsp:txXfrm>
    </dsp:sp>
    <dsp:sp modelId="{1C6E8FAC-5712-46C1-A76C-CBC47F07FACD}">
      <dsp:nvSpPr>
        <dsp:cNvPr id="0" name=""/>
        <dsp:cNvSpPr/>
      </dsp:nvSpPr>
      <dsp:spPr>
        <a:xfrm>
          <a:off x="4210436" y="1689159"/>
          <a:ext cx="1912739" cy="1147643"/>
        </a:xfrm>
        <a:prstGeom prst="rect">
          <a:avLst/>
        </a:prstGeom>
        <a:solidFill>
          <a:schemeClr val="accent2">
            <a:hueOff val="-12097913"/>
            <a:satOff val="5261"/>
            <a:lumOff val="153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Презр. – презрительное</a:t>
          </a:r>
          <a:endParaRPr lang="ru-RU" sz="1400" kern="1200" dirty="0"/>
        </a:p>
      </dsp:txBody>
      <dsp:txXfrm>
        <a:off x="4210436" y="1689159"/>
        <a:ext cx="1912739" cy="1147643"/>
      </dsp:txXfrm>
    </dsp:sp>
    <dsp:sp modelId="{3ADA5322-FCAF-408B-902D-E5851729ECC2}">
      <dsp:nvSpPr>
        <dsp:cNvPr id="0" name=""/>
        <dsp:cNvSpPr/>
      </dsp:nvSpPr>
      <dsp:spPr>
        <a:xfrm>
          <a:off x="6314449" y="1689159"/>
          <a:ext cx="1912739" cy="1147643"/>
        </a:xfrm>
        <a:prstGeom prst="rect">
          <a:avLst/>
        </a:prstGeom>
        <a:solidFill>
          <a:schemeClr val="accent2">
            <a:hueOff val="-14114231"/>
            <a:satOff val="6138"/>
            <a:lumOff val="178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Пренебр. – пренебрежительное </a:t>
          </a:r>
          <a:endParaRPr lang="ru-RU" sz="1400" kern="1200" dirty="0"/>
        </a:p>
      </dsp:txBody>
      <dsp:txXfrm>
        <a:off x="6314449" y="1689159"/>
        <a:ext cx="1912739" cy="1147643"/>
      </dsp:txXfrm>
    </dsp:sp>
    <dsp:sp modelId="{F3673419-3073-4C93-A26B-D53C6213128C}">
      <dsp:nvSpPr>
        <dsp:cNvPr id="0" name=""/>
        <dsp:cNvSpPr/>
      </dsp:nvSpPr>
      <dsp:spPr>
        <a:xfrm>
          <a:off x="1054417" y="3028076"/>
          <a:ext cx="1912739" cy="1147643"/>
        </a:xfrm>
        <a:prstGeom prst="rect">
          <a:avLst/>
        </a:prstGeom>
        <a:solidFill>
          <a:schemeClr val="accent2">
            <a:hueOff val="-16130550"/>
            <a:satOff val="7015"/>
            <a:lumOff val="204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Прост. – просторечное</a:t>
          </a:r>
          <a:endParaRPr lang="ru-RU" sz="1400" kern="1200" dirty="0"/>
        </a:p>
      </dsp:txBody>
      <dsp:txXfrm>
        <a:off x="1054417" y="3028076"/>
        <a:ext cx="1912739" cy="1147643"/>
      </dsp:txXfrm>
    </dsp:sp>
    <dsp:sp modelId="{4576B2A4-7C0E-43AE-8E9C-AB54A18D45BA}">
      <dsp:nvSpPr>
        <dsp:cNvPr id="0" name=""/>
        <dsp:cNvSpPr/>
      </dsp:nvSpPr>
      <dsp:spPr>
        <a:xfrm>
          <a:off x="3158430" y="3028076"/>
          <a:ext cx="1912739" cy="1147643"/>
        </a:xfrm>
        <a:prstGeom prst="rect">
          <a:avLst/>
        </a:prstGeom>
        <a:solidFill>
          <a:schemeClr val="accent2">
            <a:hueOff val="-18146869"/>
            <a:satOff val="7892"/>
            <a:lumOff val="229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Устар. – устарелое</a:t>
          </a:r>
          <a:endParaRPr lang="ru-RU" sz="1400" kern="1200" dirty="0"/>
        </a:p>
      </dsp:txBody>
      <dsp:txXfrm>
        <a:off x="3158430" y="3028076"/>
        <a:ext cx="1912739" cy="1147643"/>
      </dsp:txXfrm>
    </dsp:sp>
    <dsp:sp modelId="{887B6DAF-6EBE-47D2-956B-87B1436A0414}">
      <dsp:nvSpPr>
        <dsp:cNvPr id="0" name=""/>
        <dsp:cNvSpPr/>
      </dsp:nvSpPr>
      <dsp:spPr>
        <a:xfrm>
          <a:off x="5262443" y="3028076"/>
          <a:ext cx="1912739" cy="1147643"/>
        </a:xfrm>
        <a:prstGeom prst="rect">
          <a:avLst/>
        </a:prstGeom>
        <a:solidFill>
          <a:schemeClr val="accent2">
            <a:hueOff val="-20163188"/>
            <a:satOff val="8769"/>
            <a:lumOff val="255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Шутл. - шутливое</a:t>
          </a:r>
          <a:endParaRPr lang="ru-RU" sz="1400" kern="1200" dirty="0"/>
        </a:p>
      </dsp:txBody>
      <dsp:txXfrm>
        <a:off x="5262443" y="3028076"/>
        <a:ext cx="1912739" cy="11476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BC8816-418A-40E4-84E9-FC3CC976EB88}">
      <dsp:nvSpPr>
        <dsp:cNvPr id="0" name=""/>
        <dsp:cNvSpPr/>
      </dsp:nvSpPr>
      <dsp:spPr>
        <a:xfrm rot="5400000">
          <a:off x="5311789" y="-2206478"/>
          <a:ext cx="750471" cy="535249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err="1" smtClean="0"/>
            <a:t>простореч</a:t>
          </a:r>
          <a:r>
            <a:rPr lang="ru-RU" sz="1600" kern="1200" dirty="0" smtClean="0"/>
            <a:t>. – просторечное;     Разг. – разговорное;  </a:t>
          </a:r>
          <a:endParaRPr lang="ru-RU" sz="1600" kern="1200" dirty="0"/>
        </a:p>
      </dsp:txBody>
      <dsp:txXfrm rot="-5400000">
        <a:off x="3010778" y="131168"/>
        <a:ext cx="5315859" cy="677201"/>
      </dsp:txXfrm>
    </dsp:sp>
    <dsp:sp modelId="{CF0D62EE-A4F1-4967-8E07-306397F79D2F}">
      <dsp:nvSpPr>
        <dsp:cNvPr id="0" name=""/>
        <dsp:cNvSpPr/>
      </dsp:nvSpPr>
      <dsp:spPr>
        <a:xfrm>
          <a:off x="0" y="723"/>
          <a:ext cx="3010777" cy="93808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ru-RU" sz="1400" kern="1200" dirty="0" smtClean="0"/>
            <a:t>Пометы, указывающие на разновидность устной речи</a:t>
          </a:r>
          <a:endParaRPr lang="ru-RU" sz="1400" kern="1200" dirty="0"/>
        </a:p>
      </dsp:txBody>
      <dsp:txXfrm>
        <a:off x="45794" y="46517"/>
        <a:ext cx="2919189" cy="846501"/>
      </dsp:txXfrm>
    </dsp:sp>
    <dsp:sp modelId="{842D77CB-8A99-47EA-A2F6-F797F28F7A49}">
      <dsp:nvSpPr>
        <dsp:cNvPr id="0" name=""/>
        <dsp:cNvSpPr/>
      </dsp:nvSpPr>
      <dsp:spPr>
        <a:xfrm rot="5400000">
          <a:off x="5238627" y="-1245087"/>
          <a:ext cx="750471" cy="535249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171450" lvl="1" indent="-171450" algn="just" defTabSz="711200">
            <a:lnSpc>
              <a:spcPct val="90000"/>
            </a:lnSpc>
            <a:spcBef>
              <a:spcPct val="0"/>
            </a:spcBef>
            <a:spcAft>
              <a:spcPct val="15000"/>
            </a:spcAft>
            <a:buChar char="••"/>
          </a:pPr>
          <a:r>
            <a:rPr lang="ru-RU" sz="1600" kern="1200" dirty="0" err="1" smtClean="0"/>
            <a:t>поэтич</a:t>
          </a:r>
          <a:r>
            <a:rPr lang="ru-RU" sz="1600" kern="1200" dirty="0" smtClean="0"/>
            <a:t>. – поэтическое; </a:t>
          </a:r>
          <a:r>
            <a:rPr lang="ru-RU" sz="1600" kern="1200" dirty="0" err="1" smtClean="0"/>
            <a:t>народно-поэт</a:t>
          </a:r>
          <a:r>
            <a:rPr lang="ru-RU" sz="1600" kern="1200" dirty="0" smtClean="0"/>
            <a:t>. – </a:t>
          </a:r>
          <a:r>
            <a:rPr lang="ru-RU" sz="1600" kern="1200" dirty="0" err="1" smtClean="0"/>
            <a:t>народно-поэтическое</a:t>
          </a:r>
          <a:r>
            <a:rPr lang="ru-RU" sz="1600" kern="1200" dirty="0" smtClean="0"/>
            <a:t>;  </a:t>
          </a:r>
          <a:r>
            <a:rPr lang="ru-RU" sz="1600" kern="1200" dirty="0" err="1" smtClean="0"/>
            <a:t>худож</a:t>
          </a:r>
          <a:r>
            <a:rPr lang="ru-RU" sz="1600" kern="1200" dirty="0" smtClean="0"/>
            <a:t>. – художественное.</a:t>
          </a:r>
          <a:endParaRPr lang="ru-RU" sz="1600" kern="1200" dirty="0"/>
        </a:p>
      </dsp:txBody>
      <dsp:txXfrm rot="-5400000">
        <a:off x="2937616" y="1092559"/>
        <a:ext cx="5315859" cy="677201"/>
      </dsp:txXfrm>
    </dsp:sp>
    <dsp:sp modelId="{23DCBFA1-12CB-429A-A701-343F23583450}">
      <dsp:nvSpPr>
        <dsp:cNvPr id="0" name=""/>
        <dsp:cNvSpPr/>
      </dsp:nvSpPr>
      <dsp:spPr>
        <a:xfrm>
          <a:off x="0" y="985717"/>
          <a:ext cx="3010777" cy="93808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ru-RU" sz="1400" b="0" i="0" kern="1200" dirty="0" smtClean="0"/>
            <a:t>Пометы, указывающие на разновидности письменной речи</a:t>
          </a:r>
          <a:endParaRPr lang="ru-RU" sz="1400" kern="1200" dirty="0"/>
        </a:p>
      </dsp:txBody>
      <dsp:txXfrm>
        <a:off x="45794" y="1031511"/>
        <a:ext cx="2919189" cy="846501"/>
      </dsp:txXfrm>
    </dsp:sp>
    <dsp:sp modelId="{E76E42D0-B4DB-4FCE-8474-134D6DB6FF30}">
      <dsp:nvSpPr>
        <dsp:cNvPr id="0" name=""/>
        <dsp:cNvSpPr/>
      </dsp:nvSpPr>
      <dsp:spPr>
        <a:xfrm rot="5400000">
          <a:off x="5311789" y="-236491"/>
          <a:ext cx="750471" cy="535249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171450" lvl="1" indent="-171450" algn="l" defTabSz="800100">
            <a:lnSpc>
              <a:spcPct val="90000"/>
            </a:lnSpc>
            <a:spcBef>
              <a:spcPct val="0"/>
            </a:spcBef>
            <a:spcAft>
              <a:spcPct val="15000"/>
            </a:spcAft>
            <a:buChar char="••"/>
          </a:pPr>
          <a:r>
            <a:rPr lang="ru-RU" sz="1800" kern="1200" dirty="0" err="1" smtClean="0"/>
            <a:t>профессион</a:t>
          </a:r>
          <a:r>
            <a:rPr lang="ru-RU" sz="1800" kern="1200" dirty="0" smtClean="0"/>
            <a:t>. – профессиональное; </a:t>
          </a:r>
          <a:endParaRPr lang="ru-RU" sz="1800" kern="1200" dirty="0"/>
        </a:p>
        <a:p>
          <a:pPr marL="171450" lvl="1" indent="-171450" algn="l" defTabSz="800100">
            <a:lnSpc>
              <a:spcPct val="90000"/>
            </a:lnSpc>
            <a:spcBef>
              <a:spcPct val="0"/>
            </a:spcBef>
            <a:spcAft>
              <a:spcPct val="15000"/>
            </a:spcAft>
            <a:buChar char="••"/>
          </a:pPr>
          <a:r>
            <a:rPr lang="ru-RU" sz="1800" kern="1200" dirty="0" smtClean="0"/>
            <a:t>Спец. – специальное.</a:t>
          </a:r>
          <a:endParaRPr lang="ru-RU" sz="1800" kern="1200" dirty="0"/>
        </a:p>
      </dsp:txBody>
      <dsp:txXfrm rot="-5400000">
        <a:off x="3010778" y="2101155"/>
        <a:ext cx="5315859" cy="677201"/>
      </dsp:txXfrm>
    </dsp:sp>
    <dsp:sp modelId="{9E8CE415-93DA-4638-9369-82E6BE3852E8}">
      <dsp:nvSpPr>
        <dsp:cNvPr id="0" name=""/>
        <dsp:cNvSpPr/>
      </dsp:nvSpPr>
      <dsp:spPr>
        <a:xfrm>
          <a:off x="0" y="1970711"/>
          <a:ext cx="3010777" cy="93808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ru-RU" sz="1400" b="0" i="0" kern="1200" dirty="0" smtClean="0"/>
            <a:t>Пометы, указывающие специальную область применения слова</a:t>
          </a:r>
          <a:endParaRPr lang="ru-RU" sz="1400" kern="1200" dirty="0"/>
        </a:p>
      </dsp:txBody>
      <dsp:txXfrm>
        <a:off x="45794" y="2016505"/>
        <a:ext cx="2919189" cy="846501"/>
      </dsp:txXfrm>
    </dsp:sp>
    <dsp:sp modelId="{404E9B9F-1B07-4606-973B-FD127A6AAABD}">
      <dsp:nvSpPr>
        <dsp:cNvPr id="0" name=""/>
        <dsp:cNvSpPr/>
      </dsp:nvSpPr>
      <dsp:spPr>
        <a:xfrm rot="5400000">
          <a:off x="5211004" y="752538"/>
          <a:ext cx="940933" cy="5347267"/>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114300" lvl="1" indent="-114300" algn="l" defTabSz="533400">
            <a:lnSpc>
              <a:spcPct val="90000"/>
            </a:lnSpc>
            <a:spcBef>
              <a:spcPct val="0"/>
            </a:spcBef>
            <a:spcAft>
              <a:spcPct val="15000"/>
            </a:spcAft>
            <a:buChar char="••"/>
          </a:pPr>
          <a:r>
            <a:rPr lang="ru-RU" sz="1200" kern="1200" dirty="0" err="1" smtClean="0"/>
            <a:t>возм</a:t>
          </a:r>
          <a:r>
            <a:rPr lang="ru-RU" sz="1200" kern="1200" dirty="0" smtClean="0"/>
            <a:t>. – возможно; доп. – допустимо; доп. устар. – допустимо устаревающее; </a:t>
          </a:r>
          <a:r>
            <a:rPr lang="ru-RU" sz="1200" kern="1200" dirty="0" err="1" smtClean="0"/>
            <a:t>малоуп</a:t>
          </a:r>
          <a:r>
            <a:rPr lang="ru-RU" sz="1200" kern="1200" dirty="0" smtClean="0"/>
            <a:t>. – малоупотребительно; не рек. – не рекомендуется; неправ. – неправильно; </a:t>
          </a:r>
          <a:r>
            <a:rPr lang="ru-RU" sz="1200" kern="1200" dirty="0" err="1" smtClean="0"/>
            <a:t>неуп</a:t>
          </a:r>
          <a:r>
            <a:rPr lang="ru-RU" sz="1200" kern="1200" dirty="0" smtClean="0"/>
            <a:t>. – неупотребительно; преимущ. – преимущественно; употр. – употребительное; устар. – устаревающее.</a:t>
          </a:r>
          <a:endParaRPr lang="ru-RU" sz="1200" kern="1200" dirty="0"/>
        </a:p>
      </dsp:txBody>
      <dsp:txXfrm rot="-5400000">
        <a:off x="3007838" y="3001638"/>
        <a:ext cx="5301334" cy="849067"/>
      </dsp:txXfrm>
    </dsp:sp>
    <dsp:sp modelId="{755B58AA-11E5-4841-9E6B-718F13F55808}">
      <dsp:nvSpPr>
        <dsp:cNvPr id="0" name=""/>
        <dsp:cNvSpPr/>
      </dsp:nvSpPr>
      <dsp:spPr>
        <a:xfrm>
          <a:off x="0" y="2957127"/>
          <a:ext cx="3007837" cy="93808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ru-RU" sz="1400" kern="1200" dirty="0" smtClean="0"/>
            <a:t>Пометы, определяющие нормативную характеристику слова</a:t>
          </a:r>
          <a:endParaRPr lang="ru-RU" sz="1400" kern="1200" dirty="0"/>
        </a:p>
      </dsp:txBody>
      <dsp:txXfrm>
        <a:off x="45794" y="3002921"/>
        <a:ext cx="2916249" cy="846501"/>
      </dsp:txXfrm>
    </dsp:sp>
    <dsp:sp modelId="{0FAD30B7-53C1-4699-851F-47841C4878ED}">
      <dsp:nvSpPr>
        <dsp:cNvPr id="0" name=""/>
        <dsp:cNvSpPr/>
      </dsp:nvSpPr>
      <dsp:spPr>
        <a:xfrm rot="5400000">
          <a:off x="5311789" y="1736340"/>
          <a:ext cx="750471" cy="535249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ru-RU" sz="1500" kern="1200" dirty="0" err="1" smtClean="0"/>
            <a:t>ласкат</a:t>
          </a:r>
          <a:r>
            <a:rPr lang="ru-RU" sz="1500" kern="1200" dirty="0" smtClean="0"/>
            <a:t>. – ласкательное; увеличит. – увеличительное; уменьш. – уменьшительное; усилит. – усилительное.</a:t>
          </a:r>
          <a:endParaRPr lang="ru-RU" sz="1500" kern="1200" dirty="0"/>
        </a:p>
      </dsp:txBody>
      <dsp:txXfrm rot="-5400000">
        <a:off x="3010778" y="4073987"/>
        <a:ext cx="5315859" cy="677201"/>
      </dsp:txXfrm>
    </dsp:sp>
    <dsp:sp modelId="{35E1D310-D46E-4EE5-A30D-634053F4FF23}">
      <dsp:nvSpPr>
        <dsp:cNvPr id="0" name=""/>
        <dsp:cNvSpPr/>
      </dsp:nvSpPr>
      <dsp:spPr>
        <a:xfrm>
          <a:off x="0" y="3943543"/>
          <a:ext cx="3010777" cy="93808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ru-RU" sz="1400" kern="1200" dirty="0" smtClean="0"/>
            <a:t>Пометы, указывающие на эмоционально-экспрессивную окраску слова</a:t>
          </a:r>
          <a:endParaRPr lang="ru-RU" sz="1400" kern="1200" dirty="0"/>
        </a:p>
      </dsp:txBody>
      <dsp:txXfrm>
        <a:off x="45794" y="3989337"/>
        <a:ext cx="2919189" cy="846501"/>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17216E34-24D3-4F0D-B2F4-168FFF7E0B39}" type="datetimeFigureOut">
              <a:rPr lang="ru-RU" smtClean="0"/>
              <a:pPr/>
              <a:t>31.05.2016</a:t>
            </a:fld>
            <a:endParaRPr lang="ru-RU" dirty="0"/>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dirty="0"/>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77895BB-63CC-4D1A-925A-3967F675C814}"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7216E34-24D3-4F0D-B2F4-168FFF7E0B39}" type="datetimeFigureOut">
              <a:rPr lang="ru-RU" smtClean="0"/>
              <a:pPr/>
              <a:t>31.05.2016</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77895BB-63CC-4D1A-925A-3967F675C814}"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7216E34-24D3-4F0D-B2F4-168FFF7E0B39}" type="datetimeFigureOut">
              <a:rPr lang="ru-RU" smtClean="0"/>
              <a:pPr/>
              <a:t>31.05.2016</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77895BB-63CC-4D1A-925A-3967F675C814}"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7216E34-24D3-4F0D-B2F4-168FFF7E0B39}" type="datetimeFigureOut">
              <a:rPr lang="ru-RU" smtClean="0"/>
              <a:pPr/>
              <a:t>31.05.2016</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77895BB-63CC-4D1A-925A-3967F675C814}" type="slidenum">
              <a:rPr lang="ru-RU" smtClean="0"/>
              <a:pPr/>
              <a:t>‹#›</a:t>
            </a:fld>
            <a:endParaRPr lang="ru-RU" dirty="0"/>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7216E34-24D3-4F0D-B2F4-168FFF7E0B39}" type="datetimeFigureOut">
              <a:rPr lang="ru-RU" smtClean="0"/>
              <a:pPr/>
              <a:t>31.05.2016</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77895BB-63CC-4D1A-925A-3967F675C814}" type="slidenum">
              <a:rPr lang="ru-RU" smtClean="0"/>
              <a:pPr/>
              <a:t>‹#›</a:t>
            </a:fld>
            <a:endParaRPr lang="ru-RU" dirty="0"/>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7216E34-24D3-4F0D-B2F4-168FFF7E0B39}" type="datetimeFigureOut">
              <a:rPr lang="ru-RU" smtClean="0"/>
              <a:pPr/>
              <a:t>31.05.2016</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B77895BB-63CC-4D1A-925A-3967F675C814}" type="slidenum">
              <a:rPr lang="ru-RU" smtClean="0"/>
              <a:pPr/>
              <a:t>‹#›</a:t>
            </a:fld>
            <a:endParaRPr lang="ru-RU" dirty="0"/>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7216E34-24D3-4F0D-B2F4-168FFF7E0B39}" type="datetimeFigureOut">
              <a:rPr lang="ru-RU" smtClean="0"/>
              <a:pPr/>
              <a:t>31.05.2016</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B77895BB-63CC-4D1A-925A-3967F675C814}"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17216E34-24D3-4F0D-B2F4-168FFF7E0B39}" type="datetimeFigureOut">
              <a:rPr lang="ru-RU" smtClean="0"/>
              <a:pPr/>
              <a:t>31.05.2016</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B77895BB-63CC-4D1A-925A-3967F675C814}" type="slidenum">
              <a:rPr lang="ru-RU" smtClean="0"/>
              <a:pPr/>
              <a:t>‹#›</a:t>
            </a:fld>
            <a:endParaRPr lang="ru-RU" dirty="0"/>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17216E34-24D3-4F0D-B2F4-168FFF7E0B39}" type="datetimeFigureOut">
              <a:rPr lang="ru-RU" smtClean="0"/>
              <a:pPr/>
              <a:t>31.05.2016</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B77895BB-63CC-4D1A-925A-3967F675C814}"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17216E34-24D3-4F0D-B2F4-168FFF7E0B39}" type="datetimeFigureOut">
              <a:rPr lang="ru-RU" smtClean="0"/>
              <a:pPr/>
              <a:t>31.05.2016</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B77895BB-63CC-4D1A-925A-3967F675C814}"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dirty="0"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17216E34-24D3-4F0D-B2F4-168FFF7E0B39}" type="datetimeFigureOut">
              <a:rPr lang="ru-RU" smtClean="0"/>
              <a:pPr/>
              <a:t>31.05.2016</a:t>
            </a:fld>
            <a:endParaRPr lang="ru-RU" dirty="0"/>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dirty="0"/>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77895BB-63CC-4D1A-925A-3967F675C814}" type="slidenum">
              <a:rPr lang="ru-RU" smtClean="0"/>
              <a:pPr/>
              <a:t>‹#›</a:t>
            </a:fld>
            <a:endParaRPr lang="ru-RU"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7216E34-24D3-4F0D-B2F4-168FFF7E0B39}" type="datetimeFigureOut">
              <a:rPr lang="ru-RU" smtClean="0"/>
              <a:pPr/>
              <a:t>31.05.2016</a:t>
            </a:fld>
            <a:endParaRPr lang="ru-RU" dirty="0"/>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dirty="0"/>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77895BB-63CC-4D1A-925A-3967F675C814}"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hyperlink" Target="http://dlib.eastview.com/browse/doc/444740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Отражение норм в словарях и грамматических справочниках. Стилистические </a:t>
            </a:r>
            <a:r>
              <a:rPr lang="ru-RU" dirty="0" smtClean="0"/>
              <a:t>пометы.</a:t>
            </a:r>
            <a:endParaRPr lang="ru-RU" dirty="0"/>
          </a:p>
        </p:txBody>
      </p:sp>
      <p:sp>
        <p:nvSpPr>
          <p:cNvPr id="3" name="Подзаголовок 2"/>
          <p:cNvSpPr>
            <a:spLocks noGrp="1"/>
          </p:cNvSpPr>
          <p:nvPr>
            <p:ph type="subTitle" idx="1"/>
          </p:nvPr>
        </p:nvSpPr>
        <p:spPr/>
        <p:txBody>
          <a:bodyPr>
            <a:normAutofit fontScale="92500" lnSpcReduction="20000"/>
          </a:bodyPr>
          <a:lstStyle/>
          <a:p>
            <a:r>
              <a:rPr lang="ru-RU" dirty="0" smtClean="0"/>
              <a:t>подготовила студентка 62 группы</a:t>
            </a:r>
          </a:p>
          <a:p>
            <a:r>
              <a:rPr lang="ru-RU" dirty="0" smtClean="0"/>
              <a:t>УНИ Филологии и журналистики </a:t>
            </a:r>
          </a:p>
          <a:p>
            <a:r>
              <a:rPr lang="ru-RU" dirty="0" smtClean="0"/>
              <a:t>Суй Мария </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60649"/>
            <a:ext cx="8229600" cy="5544616"/>
          </a:xfrm>
        </p:spPr>
        <p:txBody>
          <a:bodyPr>
            <a:noAutofit/>
          </a:bodyPr>
          <a:lstStyle/>
          <a:p>
            <a:pPr algn="just"/>
            <a:endParaRPr lang="ru-RU" sz="1800" dirty="0" smtClean="0">
              <a:latin typeface="Times New Roman" pitchFamily="18" charset="0"/>
              <a:cs typeface="Times New Roman" pitchFamily="18" charset="0"/>
            </a:endParaRPr>
          </a:p>
          <a:p>
            <a:pPr algn="just"/>
            <a:r>
              <a:rPr lang="ru-RU" sz="1800" dirty="0" smtClean="0">
                <a:latin typeface="Times New Roman" pitchFamily="18" charset="0"/>
                <a:cs typeface="Times New Roman" pitchFamily="18" charset="0"/>
              </a:rPr>
              <a:t>(разг.) т. е. разговорное. Слово свойственно обиходной, разговорной речи, служит характеристикой явления в кругу тех или иных бытовых отношений; оно не выходит из норм литературного словоупотребления, но сообщает речи известную непринужденность. Например: рева (разг.) – тот, кто часто плачет</a:t>
            </a:r>
          </a:p>
          <a:p>
            <a:pPr algn="just"/>
            <a:r>
              <a:rPr lang="ru-RU" sz="1800" dirty="0" smtClean="0">
                <a:latin typeface="Times New Roman" pitchFamily="18" charset="0"/>
                <a:cs typeface="Times New Roman" pitchFamily="18" charset="0"/>
              </a:rPr>
              <a:t> (прост.) т. е. просторечное. Слово свойственно массовой разговорной речи и используется литературном языке как стилистическое средство ввода для придания речи шутливого, пренебрежительного, грубоватого оттенка. Такой пометой выделены слова: аккурат (прост.) – как раз, точно ; шкода (прост.) – озорство, приносящее вред</a:t>
            </a:r>
          </a:p>
          <a:p>
            <a:pPr algn="just"/>
            <a:r>
              <a:rPr lang="ru-RU" sz="1800" dirty="0" smtClean="0">
                <a:latin typeface="Times New Roman" pitchFamily="18" charset="0"/>
                <a:cs typeface="Times New Roman" pitchFamily="18" charset="0"/>
              </a:rPr>
              <a:t> (обл.), т.е. областное. Местные, диалектные слова, употребляемые в литературной речи при необходимости охарактеризовать то или иное явление выразительными средствами местного говора, диалекта. Таких слов немного по сравнению с  перечисленными выше. Одно из таких слов, например, - взвар (обл.) – отвар из сушеных фруктов, ягод, листьев .</a:t>
            </a:r>
          </a:p>
          <a:p>
            <a:pPr algn="just"/>
            <a:r>
              <a:rPr lang="ru-RU" sz="1800" dirty="0" smtClean="0">
                <a:latin typeface="Times New Roman" pitchFamily="18" charset="0"/>
                <a:cs typeface="Times New Roman" pitchFamily="18" charset="0"/>
              </a:rPr>
              <a:t>(презр.) т. е. презрительное, (неодобр.) т. е. неодобрительное, (пренебр.) т. е. пренебрежительное, (шутл.) т. е. шутливое, (ирон.) т. е. ироническое, (бран.) т. е бранное. В таких словах содержатся соответствующие эмоциональная, выразительная оценка обозначаемого явления. Это такие слова, как: экивоки (неодобр.) – двусмысленные намеки, увертки ; новоявленный (ирон.) – недавно явившийся, впервые проявивший себя ; холуйство (презр.) - подхалимство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79512" y="1412776"/>
          <a:ext cx="878497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normAutofit fontScale="90000"/>
          </a:bodyPr>
          <a:lstStyle/>
          <a:p>
            <a:pPr algn="ctr"/>
            <a:r>
              <a:rPr lang="ru-RU" sz="2800" dirty="0" smtClean="0"/>
              <a:t>Система стилистических помет в «Словаре русского языка»  под редакцией С. И. Ожегова</a:t>
            </a:r>
            <a:endParaRPr lang="ru-RU"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363272" cy="1412776"/>
          </a:xfrm>
        </p:spPr>
        <p:txBody>
          <a:bodyPr>
            <a:normAutofit fontScale="90000"/>
          </a:bodyPr>
          <a:lstStyle/>
          <a:p>
            <a:pPr algn="ctr"/>
            <a:r>
              <a:rPr lang="ru-RU" dirty="0" smtClean="0">
                <a:solidFill>
                  <a:schemeClr val="bg1"/>
                </a:solidFill>
                <a:latin typeface="Times New Roman" pitchFamily="18" charset="0"/>
                <a:cs typeface="Times New Roman" pitchFamily="18" charset="0"/>
              </a:rPr>
              <a:t>«Толковый словарь русского языка» под редакцией Д. Н. Ушакова</a:t>
            </a:r>
            <a:endParaRPr lang="ru-RU" dirty="0">
              <a:solidFill>
                <a:schemeClr val="bg1"/>
              </a:solidFill>
              <a:latin typeface="Times New Roman" pitchFamily="18" charset="0"/>
              <a:cs typeface="Times New Roman" pitchFamily="18" charset="0"/>
            </a:endParaRPr>
          </a:p>
        </p:txBody>
      </p:sp>
      <p:graphicFrame>
        <p:nvGraphicFramePr>
          <p:cNvPr id="3" name="Схема 2"/>
          <p:cNvGraphicFramePr/>
          <p:nvPr/>
        </p:nvGraphicFramePr>
        <p:xfrm>
          <a:off x="0" y="1340768"/>
          <a:ext cx="8892480" cy="5517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791179664"/>
              </p:ext>
            </p:extLst>
          </p:nvPr>
        </p:nvGraphicFramePr>
        <p:xfrm>
          <a:off x="467544" y="1484784"/>
          <a:ext cx="8280920" cy="51020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normAutofit/>
          </a:bodyPr>
          <a:lstStyle/>
          <a:p>
            <a:pPr algn="ctr"/>
            <a:r>
              <a:rPr lang="ru-RU" sz="2800" b="0" dirty="0" smtClean="0">
                <a:solidFill>
                  <a:schemeClr val="tx1"/>
                </a:solidFill>
              </a:rPr>
              <a:t>"Словарь русского языка" АН СССР в 4-х т. под ред. А.М. Евгеньевой (МАС)</a:t>
            </a:r>
            <a:endParaRPr lang="ru-RU" sz="28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normAutofit/>
          </a:bodyPr>
          <a:lstStyle/>
          <a:p>
            <a:pPr algn="ctr"/>
            <a:r>
              <a:rPr lang="ru-RU" sz="2400" dirty="0" smtClean="0"/>
              <a:t>Фразеологический словарь русского языка</a:t>
            </a:r>
            <a:br>
              <a:rPr lang="ru-RU" sz="2400" dirty="0" smtClean="0"/>
            </a:br>
            <a:r>
              <a:rPr lang="ru-RU" sz="2400" dirty="0" smtClean="0"/>
              <a:t> под редакцией А. И. </a:t>
            </a:r>
            <a:r>
              <a:rPr lang="ru-RU" sz="2400" dirty="0" err="1" smtClean="0"/>
              <a:t>Молоткова</a:t>
            </a:r>
            <a:endParaRPr lang="ru-RU"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1124744"/>
          <a:ext cx="8363272" cy="48823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a:xfrm>
            <a:off x="457200" y="274638"/>
            <a:ext cx="8229600" cy="922114"/>
          </a:xfrm>
        </p:spPr>
        <p:txBody>
          <a:bodyPr>
            <a:normAutofit/>
          </a:bodyPr>
          <a:lstStyle/>
          <a:p>
            <a:pPr algn="ctr"/>
            <a:r>
              <a:rPr lang="ru-RU" sz="2000" dirty="0" smtClean="0"/>
              <a:t>Орфоэпический словарь русского языка под редакцией </a:t>
            </a:r>
            <a:br>
              <a:rPr lang="ru-RU" sz="2000" dirty="0" smtClean="0"/>
            </a:br>
            <a:r>
              <a:rPr lang="ru-RU" sz="2000" dirty="0" smtClean="0"/>
              <a:t>Р. И. Аванесова</a:t>
            </a:r>
            <a:endParaRPr lang="ru-RU"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182497v5508a4f9.jpg"/>
          <p:cNvPicPr>
            <a:picLocks noGrp="1" noChangeAspect="1"/>
          </p:cNvPicPr>
          <p:nvPr>
            <p:ph idx="1"/>
          </p:nvPr>
        </p:nvPicPr>
        <p:blipFill>
          <a:blip r:embed="rId2" cstate="print"/>
          <a:stretch>
            <a:fillRect/>
          </a:stretch>
        </p:blipFill>
        <p:spPr>
          <a:xfrm>
            <a:off x="1143452" y="1304982"/>
            <a:ext cx="7100955" cy="4716306"/>
          </a:xfrm>
        </p:spPr>
      </p:pic>
      <p:sp>
        <p:nvSpPr>
          <p:cNvPr id="3" name="Заголовок 2"/>
          <p:cNvSpPr>
            <a:spLocks noGrp="1"/>
          </p:cNvSpPr>
          <p:nvPr>
            <p:ph type="title"/>
          </p:nvPr>
        </p:nvSpPr>
        <p:spPr/>
        <p:txBody>
          <a:bodyPr/>
          <a:lstStyle/>
          <a:p>
            <a:pPr algn="ctr"/>
            <a:r>
              <a:rPr lang="ru-RU" dirty="0" smtClean="0"/>
              <a:t>Задания</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2" y="1481328"/>
            <a:ext cx="8507288" cy="4827992"/>
          </a:xfrm>
        </p:spPr>
        <p:txBody>
          <a:bodyPr/>
          <a:lstStyle/>
          <a:p>
            <a:pPr algn="just"/>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Бросаться в глаза, влагать в уста, альфа и омега, шито белыми нитками, филькина грамота, воротить горы, березовая каша, склонять во всем падежам, держать ушки на макушке, дым коромыслом, заронить искру, крутить голову, лить воду на мельницу, мерить на свой аршин, язык на плече, открывать душу, два сапога пара, петь Лазаря, утереть нос, </a:t>
            </a:r>
            <a:r>
              <a:rPr lang="ru-RU" smtClean="0">
                <a:latin typeface="Times New Roman" pitchFamily="18" charset="0"/>
                <a:cs typeface="Times New Roman" pitchFamily="18" charset="0"/>
              </a:rPr>
              <a:t>прописать ижицу.</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Autofit/>
          </a:bodyPr>
          <a:lstStyle/>
          <a:p>
            <a:pPr algn="ctr"/>
            <a:r>
              <a:rPr lang="ru-RU" sz="2800" dirty="0" smtClean="0"/>
              <a:t>Определите стилистическую окраску фразеологических сочетаний</a:t>
            </a:r>
            <a:endParaRPr lang="ru-RU"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481328"/>
            <a:ext cx="8686800" cy="4683976"/>
          </a:xfrm>
        </p:spPr>
        <p:txBody>
          <a:bodyPr>
            <a:normAutofit fontScale="85000" lnSpcReduction="10000"/>
          </a:bodyPr>
          <a:lstStyle/>
          <a:p>
            <a:pPr algn="just">
              <a:buNone/>
            </a:pPr>
            <a:r>
              <a:rPr lang="ru-RU" dirty="0" smtClean="0"/>
              <a:t> </a:t>
            </a:r>
            <a:br>
              <a:rPr lang="ru-RU" dirty="0" smtClean="0"/>
            </a:br>
            <a:r>
              <a:rPr lang="ru-RU" dirty="0" smtClean="0">
                <a:latin typeface="Times New Roman" pitchFamily="18" charset="0"/>
                <a:cs typeface="Times New Roman" pitchFamily="18" charset="0"/>
              </a:rPr>
              <a:t>Алфавит, анатом, блокирование, вероисповедание, гусеница, гренадер, давнишний, договоренность, закупорить, злоба, задолго, коклюш, кремень, кухонный, лубочный, мальчиковый, медикамент, меновая, названый (брат), ненависть, осведомить, острие, многовековая, упрочение, украинский, черпать (знания), соболезнование, хозяева, рассредоточение, столяр, уведомить, эксперт, языковая (колбаса), нет угля, быть в чести, переключение скоростей, начала работу, поднял голову, продали всю ткань, отняла игрушку, принятый в группу поддержки, отбыла в неизвестном направлении, нет фронта, много почестей, прожил долго, без году неделя, заняла деньги, прерванный рассказ, нет плода, отпил немного, двадцать степеней защиты, взяла кирку, потерять из виду, туфли тесны, недостатки изжиты.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t>Расставьте ударение в </a:t>
            </a:r>
            <a:r>
              <a:rPr lang="ru-RU" dirty="0" smtClean="0"/>
              <a:t>словах</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9512" y="1481328"/>
            <a:ext cx="8507288" cy="4525963"/>
          </a:xfrm>
        </p:spPr>
        <p:txBody>
          <a:bodyPr>
            <a:normAutofit/>
          </a:bodyPr>
          <a:lstStyle/>
          <a:p>
            <a:pPr algn="just">
              <a:buNone/>
            </a:pPr>
            <a:r>
              <a:rPr lang="ru-RU" dirty="0" smtClean="0"/>
              <a:t/>
            </a:r>
            <a:br>
              <a:rPr lang="ru-RU" dirty="0" smtClean="0"/>
            </a:br>
            <a:endParaRPr lang="ru-RU" dirty="0" smtClean="0"/>
          </a:p>
          <a:p>
            <a:pPr algn="just"/>
            <a:r>
              <a:rPr lang="ru-RU" dirty="0" smtClean="0"/>
              <a:t>Шасси, компас, сливовый, соболезнование, премировать, форзац, тщательнее, осужденный, щавель, инструмент, индустрия, заржаветь, забронировать, языковая, погруженный, колледж, мизерный, комбайнер, феномен, подач. </a:t>
            </a:r>
            <a:br>
              <a:rPr lang="ru-RU" dirty="0" smtClean="0"/>
            </a:br>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Найдите слова, в которых возможны колебания в норме</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0" y="1481328"/>
            <a:ext cx="8435280" cy="4525963"/>
          </a:xfrm>
        </p:spPr>
        <p:txBody>
          <a:bodyPr>
            <a:normAutofit fontScale="92500"/>
          </a:bodyPr>
          <a:lstStyle/>
          <a:p>
            <a:pPr algn="just"/>
            <a:r>
              <a:rPr lang="ru-RU" dirty="0" smtClean="0">
                <a:latin typeface="Times New Roman" pitchFamily="18" charset="0"/>
                <a:cs typeface="Times New Roman" pitchFamily="18" charset="0"/>
              </a:rPr>
              <a:t>1. Понятие  «нормализации» и «кодификации» языковых норм литературного языка.</a:t>
            </a:r>
          </a:p>
          <a:p>
            <a:pPr algn="just"/>
            <a:r>
              <a:rPr lang="ru-RU" dirty="0" smtClean="0">
                <a:latin typeface="Times New Roman" pitchFamily="18" charset="0"/>
                <a:cs typeface="Times New Roman" pitchFamily="18" charset="0"/>
              </a:rPr>
              <a:t>2. Значение термина «стилистическая помета».</a:t>
            </a:r>
          </a:p>
          <a:p>
            <a:pPr algn="just"/>
            <a:r>
              <a:rPr lang="ru-RU" dirty="0" smtClean="0">
                <a:latin typeface="Times New Roman" pitchFamily="18" charset="0"/>
                <a:cs typeface="Times New Roman" pitchFamily="18" charset="0"/>
              </a:rPr>
              <a:t>3. Система стилистических помет в словарях:</a:t>
            </a:r>
          </a:p>
          <a:p>
            <a:pPr algn="just"/>
            <a:r>
              <a:rPr lang="ru-RU" dirty="0" smtClean="0">
                <a:latin typeface="Times New Roman" pitchFamily="18" charset="0"/>
                <a:cs typeface="Times New Roman" pitchFamily="18" charset="0"/>
              </a:rPr>
              <a:t> «Словарь русского языка» под редакцией С. И. Ожегова.</a:t>
            </a:r>
          </a:p>
          <a:p>
            <a:pPr algn="just"/>
            <a:r>
              <a:rPr lang="ru-RU" dirty="0" smtClean="0">
                <a:latin typeface="Times New Roman" pitchFamily="18" charset="0"/>
                <a:cs typeface="Times New Roman" pitchFamily="18" charset="0"/>
              </a:rPr>
              <a:t> «Толковый словарь русского языка» под редакцией Д. Н. Ушакова</a:t>
            </a:r>
          </a:p>
          <a:p>
            <a:pPr algn="just"/>
            <a:r>
              <a:rPr lang="ru-RU" dirty="0" smtClean="0">
                <a:latin typeface="Times New Roman" pitchFamily="18" charset="0"/>
                <a:cs typeface="Times New Roman" pitchFamily="18" charset="0"/>
              </a:rPr>
              <a:t> Фразеологический словарь русского языка под редакцией А. И. </a:t>
            </a:r>
            <a:r>
              <a:rPr lang="ru-RU" dirty="0" err="1" smtClean="0">
                <a:latin typeface="Times New Roman" pitchFamily="18" charset="0"/>
                <a:cs typeface="Times New Roman" pitchFamily="18" charset="0"/>
              </a:rPr>
              <a:t>Молоткова</a:t>
            </a: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 Орфоэпический словарь под редакцией Р. И. Аванесова </a:t>
            </a:r>
          </a:p>
          <a:p>
            <a:endParaRPr lang="ru-RU" dirty="0"/>
          </a:p>
        </p:txBody>
      </p:sp>
      <p:sp>
        <p:nvSpPr>
          <p:cNvPr id="3" name="Заголовок 2"/>
          <p:cNvSpPr>
            <a:spLocks noGrp="1"/>
          </p:cNvSpPr>
          <p:nvPr>
            <p:ph type="title"/>
          </p:nvPr>
        </p:nvSpPr>
        <p:spPr/>
        <p:txBody>
          <a:bodyPr/>
          <a:lstStyle/>
          <a:p>
            <a:pPr algn="ctr"/>
            <a:r>
              <a:rPr lang="ru-RU" dirty="0" smtClean="0"/>
              <a:t>План</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62500" lnSpcReduction="20000"/>
          </a:bodyPr>
          <a:lstStyle/>
          <a:p>
            <a:endParaRPr lang="ru-RU" dirty="0" smtClean="0"/>
          </a:p>
          <a:p>
            <a:r>
              <a:rPr lang="ru-RU" dirty="0" smtClean="0"/>
              <a:t/>
            </a:r>
            <a:br>
              <a:rPr lang="ru-RU" dirty="0" smtClean="0"/>
            </a:br>
            <a:r>
              <a:rPr lang="ru-RU" dirty="0" smtClean="0"/>
              <a:t>          1. Будь я романистом, я сказал бы: преступления и страсти отметили его чело роковой печатью, - но я не романист и говорю просто: физиономия его была хищна, жалка и изношена; в силу гармонии этих причин она не вызывала никакого доверия к себе (М. Г.).</a:t>
            </a:r>
            <a:br>
              <a:rPr lang="ru-RU" dirty="0" smtClean="0"/>
            </a:br>
            <a:r>
              <a:rPr lang="ru-RU" dirty="0" smtClean="0"/>
              <a:t>          2. Дом № 7 по </a:t>
            </a:r>
            <a:r>
              <a:rPr lang="ru-RU" dirty="0" err="1" smtClean="0"/>
              <a:t>Перелешинскому</a:t>
            </a:r>
            <a:r>
              <a:rPr lang="ru-RU" dirty="0" smtClean="0"/>
              <a:t> переулку не принадлежал к лучшим зданиям </a:t>
            </a:r>
            <a:r>
              <a:rPr lang="ru-RU" dirty="0" err="1" smtClean="0"/>
              <a:t>Старгорода</a:t>
            </a:r>
            <a:r>
              <a:rPr lang="ru-RU" dirty="0" smtClean="0"/>
              <a:t>. Два его этажа, построенные в стиле Второй империи, были украшены львиными мордами, необыкновенно похожими на лицо известного в свое время писателя Арцыбашева. </a:t>
            </a:r>
            <a:r>
              <a:rPr lang="ru-RU" dirty="0" err="1" smtClean="0"/>
              <a:t>Арцыбашевских</a:t>
            </a:r>
            <a:r>
              <a:rPr lang="ru-RU" dirty="0" smtClean="0"/>
              <a:t> ликов было ровно восемь, по числу окон, выходящих в переулок. Помещались эти львиные </a:t>
            </a:r>
            <a:r>
              <a:rPr lang="ru-RU" dirty="0" err="1" smtClean="0"/>
              <a:t>хари</a:t>
            </a:r>
            <a:r>
              <a:rPr lang="ru-RU" dirty="0" smtClean="0"/>
              <a:t> в оконных ключах (И. и П.).</a:t>
            </a:r>
            <a:br>
              <a:rPr lang="ru-RU" dirty="0" smtClean="0"/>
            </a:br>
            <a:r>
              <a:rPr lang="ru-RU" dirty="0" smtClean="0"/>
              <a:t>          3. Был лунный вечер. Остап несся по серебряной улице легко, как ангел, отталкиваясь от грешной земли. Ввиду несостоявшегося превращения Васюков в центр мироздания бежать пришлось не среди дворцов, а среди бревенчатых домиков с наружными ставнями (И. и П.).</a:t>
            </a:r>
            <a:br>
              <a:rPr lang="ru-RU" dirty="0" smtClean="0"/>
            </a:br>
            <a:r>
              <a:rPr lang="ru-RU" dirty="0" smtClean="0"/>
              <a:t> </a:t>
            </a:r>
            <a:endParaRPr lang="ru-RU" dirty="0"/>
          </a:p>
        </p:txBody>
      </p:sp>
      <p:sp>
        <p:nvSpPr>
          <p:cNvPr id="3" name="Заголовок 2"/>
          <p:cNvSpPr>
            <a:spLocks noGrp="1"/>
          </p:cNvSpPr>
          <p:nvPr>
            <p:ph type="title"/>
          </p:nvPr>
        </p:nvSpPr>
        <p:spPr/>
        <p:txBody>
          <a:bodyPr>
            <a:noAutofit/>
          </a:bodyPr>
          <a:lstStyle/>
          <a:p>
            <a:pPr algn="ctr"/>
            <a:r>
              <a:rPr lang="ru-RU" sz="1800" dirty="0" smtClean="0">
                <a:solidFill>
                  <a:schemeClr val="tx1"/>
                </a:solidFill>
              </a:rPr>
              <a:t>В отрывках из художественных произведений выделите оценочную лексику; укажите ее функционально-стилевую принадлежность и стилистическую роль в контексте (за справками обращайтесь к толковым словарям)</a:t>
            </a:r>
            <a:endParaRPr lang="ru-RU" sz="180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80528" y="1481328"/>
            <a:ext cx="8867328" cy="5376672"/>
          </a:xfrm>
        </p:spPr>
        <p:txBody>
          <a:bodyPr>
            <a:normAutofit fontScale="62500" lnSpcReduction="20000"/>
          </a:bodyPr>
          <a:lstStyle/>
          <a:p>
            <a:pPr algn="just"/>
            <a:r>
              <a:rPr lang="ru-RU" dirty="0" smtClean="0"/>
              <a:t/>
            </a:r>
            <a:br>
              <a:rPr lang="ru-RU" dirty="0" smtClean="0"/>
            </a:br>
            <a:r>
              <a:rPr lang="ru-RU" dirty="0" smtClean="0"/>
              <a:t>         </a:t>
            </a:r>
            <a:r>
              <a:rPr lang="ru-RU" sz="2900" dirty="0" smtClean="0">
                <a:latin typeface="Times New Roman" panose="02020603050405020304" pitchFamily="18" charset="0"/>
                <a:cs typeface="Times New Roman" panose="02020603050405020304" pitchFamily="18" charset="0"/>
              </a:rPr>
              <a:t> - Здорово, Тихоновна, - сказал </a:t>
            </a:r>
            <a:r>
              <a:rPr lang="ru-RU" sz="2900" dirty="0" err="1" smtClean="0">
                <a:latin typeface="Times New Roman" panose="02020603050405020304" pitchFamily="18" charset="0"/>
                <a:cs typeface="Times New Roman" panose="02020603050405020304" pitchFamily="18" charset="0"/>
              </a:rPr>
              <a:t>Ананий</a:t>
            </a:r>
            <a:r>
              <a:rPr lang="ru-RU" sz="2900" dirty="0" smtClean="0">
                <a:latin typeface="Times New Roman" panose="02020603050405020304" pitchFamily="18" charset="0"/>
                <a:cs typeface="Times New Roman" panose="02020603050405020304" pitchFamily="18" charset="0"/>
              </a:rPr>
              <a:t> Егорович, подходя к огороду. Старуха живо разогнулась, хитровато прищурила один глаз.</a:t>
            </a:r>
            <a:br>
              <a:rPr lang="ru-RU" sz="2900" dirty="0" smtClean="0">
                <a:latin typeface="Times New Roman" panose="02020603050405020304" pitchFamily="18" charset="0"/>
                <a:cs typeface="Times New Roman" panose="02020603050405020304" pitchFamily="18" charset="0"/>
              </a:rPr>
            </a:br>
            <a:r>
              <a:rPr lang="ru-RU" sz="2900" dirty="0" smtClean="0">
                <a:latin typeface="Times New Roman" panose="02020603050405020304" pitchFamily="18" charset="0"/>
                <a:cs typeface="Times New Roman" panose="02020603050405020304" pitchFamily="18" charset="0"/>
              </a:rPr>
              <a:t>          - Признал. А я гляжу </a:t>
            </a:r>
            <a:r>
              <a:rPr lang="ru-RU" sz="2900" dirty="0" err="1" smtClean="0">
                <a:latin typeface="Times New Roman" panose="02020603050405020304" pitchFamily="18" charset="0"/>
                <a:cs typeface="Times New Roman" panose="02020603050405020304" pitchFamily="18" charset="0"/>
              </a:rPr>
              <a:t>споднизу</a:t>
            </a:r>
            <a:r>
              <a:rPr lang="ru-RU" sz="2900" dirty="0" smtClean="0">
                <a:latin typeface="Times New Roman" panose="02020603050405020304" pitchFamily="18" charset="0"/>
                <a:cs typeface="Times New Roman" panose="02020603050405020304" pitchFamily="18" charset="0"/>
              </a:rPr>
              <a:t> да думаю: возгордился - мимо пройдет али окликнет?</a:t>
            </a:r>
            <a:br>
              <a:rPr lang="ru-RU" sz="2900" dirty="0" smtClean="0">
                <a:latin typeface="Times New Roman" panose="02020603050405020304" pitchFamily="18" charset="0"/>
                <a:cs typeface="Times New Roman" panose="02020603050405020304" pitchFamily="18" charset="0"/>
              </a:rPr>
            </a:br>
            <a:r>
              <a:rPr lang="ru-RU" sz="2900" dirty="0" smtClean="0">
                <a:latin typeface="Times New Roman" panose="02020603050405020304" pitchFamily="18" charset="0"/>
                <a:cs typeface="Times New Roman" panose="02020603050405020304" pitchFamily="18" charset="0"/>
              </a:rPr>
              <a:t>          - Ну, тебя нетрудно признать. Вон ведь как сияешь!</a:t>
            </a:r>
            <a:br>
              <a:rPr lang="ru-RU" sz="2900" dirty="0" smtClean="0">
                <a:latin typeface="Times New Roman" panose="02020603050405020304" pitchFamily="18" charset="0"/>
                <a:cs typeface="Times New Roman" panose="02020603050405020304" pitchFamily="18" charset="0"/>
              </a:rPr>
            </a:br>
            <a:r>
              <a:rPr lang="ru-RU" sz="2900" dirty="0" smtClean="0">
                <a:latin typeface="Times New Roman" panose="02020603050405020304" pitchFamily="18" charset="0"/>
                <a:cs typeface="Times New Roman" panose="02020603050405020304" pitchFamily="18" charset="0"/>
              </a:rPr>
              <a:t>          - Молчи ты, бога ради. Не стыди. Сама знаю, что неладно. В этом повойнике-то я еще молодицей хаживала. Все Маруське берегла. А раз Маруська не носит - не пропадать же добру. Кто осудит, а кто и поймет.</a:t>
            </a:r>
            <a:br>
              <a:rPr lang="ru-RU" sz="2900" dirty="0" smtClean="0">
                <a:latin typeface="Times New Roman" panose="02020603050405020304" pitchFamily="18" charset="0"/>
                <a:cs typeface="Times New Roman" panose="02020603050405020304" pitchFamily="18" charset="0"/>
              </a:rPr>
            </a:br>
            <a:r>
              <a:rPr lang="ru-RU" sz="2900" dirty="0" smtClean="0">
                <a:latin typeface="Times New Roman" panose="02020603050405020304" pitchFamily="18" charset="0"/>
                <a:cs typeface="Times New Roman" panose="02020603050405020304" pitchFamily="18" charset="0"/>
              </a:rPr>
              <a:t>          Агафью Тихоновну знал чуть ли не весь служивый люд района. Старуха приветливая, общительная - пока пьешь чай, она тебе все </a:t>
            </a:r>
            <a:r>
              <a:rPr lang="ru-RU" sz="2900" dirty="0" err="1" smtClean="0">
                <a:latin typeface="Times New Roman" panose="02020603050405020304" pitchFamily="18" charset="0"/>
                <a:cs typeface="Times New Roman" panose="02020603050405020304" pitchFamily="18" charset="0"/>
              </a:rPr>
              <a:t>обскажет</a:t>
            </a:r>
            <a:r>
              <a:rPr lang="ru-RU" sz="2900" dirty="0" smtClean="0">
                <a:latin typeface="Times New Roman" panose="02020603050405020304" pitchFamily="18" charset="0"/>
                <a:cs typeface="Times New Roman" panose="02020603050405020304" pitchFamily="18" charset="0"/>
              </a:rPr>
              <a:t>: </a:t>
            </a:r>
            <a:r>
              <a:rPr lang="ru-RU" sz="2900" dirty="0" err="1" smtClean="0">
                <a:latin typeface="Times New Roman" panose="02020603050405020304" pitchFamily="18" charset="0"/>
                <a:cs typeface="Times New Roman" panose="02020603050405020304" pitchFamily="18" charset="0"/>
              </a:rPr>
              <a:t>все</a:t>
            </a:r>
            <a:r>
              <a:rPr lang="ru-RU" sz="2900" dirty="0" smtClean="0">
                <a:latin typeface="Times New Roman" panose="02020603050405020304" pitchFamily="18" charset="0"/>
                <a:cs typeface="Times New Roman" panose="02020603050405020304" pitchFamily="18" charset="0"/>
              </a:rPr>
              <a:t> картинно, со смешком, с прибаутками.</a:t>
            </a:r>
            <a:br>
              <a:rPr lang="ru-RU" sz="2900" dirty="0" smtClean="0">
                <a:latin typeface="Times New Roman" panose="02020603050405020304" pitchFamily="18" charset="0"/>
                <a:cs typeface="Times New Roman" panose="02020603050405020304" pitchFamily="18" charset="0"/>
              </a:rPr>
            </a:br>
            <a:r>
              <a:rPr lang="ru-RU" sz="2900" dirty="0" smtClean="0">
                <a:latin typeface="Times New Roman" panose="02020603050405020304" pitchFamily="18" charset="0"/>
                <a:cs typeface="Times New Roman" panose="02020603050405020304" pitchFamily="18" charset="0"/>
              </a:rPr>
              <a:t>          - Пойдем в избу, - со свойственной ей гостеприимностью предложила Тихоновна, выходя из огородика с горсточкой лука.</a:t>
            </a:r>
            <a:br>
              <a:rPr lang="ru-RU" sz="2900" dirty="0" smtClean="0">
                <a:latin typeface="Times New Roman" panose="02020603050405020304" pitchFamily="18" charset="0"/>
                <a:cs typeface="Times New Roman" panose="02020603050405020304" pitchFamily="18" charset="0"/>
              </a:rPr>
            </a:br>
            <a:r>
              <a:rPr lang="ru-RU" sz="2900" dirty="0" smtClean="0">
                <a:latin typeface="Times New Roman" panose="02020603050405020304" pitchFamily="18" charset="0"/>
                <a:cs typeface="Times New Roman" panose="02020603050405020304" pitchFamily="18" charset="0"/>
              </a:rPr>
              <a:t>          - У меня самовар шумит.</a:t>
            </a:r>
            <a:br>
              <a:rPr lang="ru-RU" sz="2900" dirty="0" smtClean="0">
                <a:latin typeface="Times New Roman" panose="02020603050405020304" pitchFamily="18" charset="0"/>
                <a:cs typeface="Times New Roman" panose="02020603050405020304" pitchFamily="18" charset="0"/>
              </a:rPr>
            </a:br>
            <a:r>
              <a:rPr lang="ru-RU" sz="2900" dirty="0" smtClean="0">
                <a:latin typeface="Times New Roman" panose="02020603050405020304" pitchFamily="18" charset="0"/>
                <a:cs typeface="Times New Roman" panose="02020603050405020304" pitchFamily="18" charset="0"/>
              </a:rPr>
              <a:t>          - Ноги-то сухие? Дать валенки?</a:t>
            </a:r>
            <a:br>
              <a:rPr lang="ru-RU" sz="2900" dirty="0" smtClean="0">
                <a:latin typeface="Times New Roman" panose="02020603050405020304" pitchFamily="18" charset="0"/>
                <a:cs typeface="Times New Roman" panose="02020603050405020304" pitchFamily="18" charset="0"/>
              </a:rPr>
            </a:br>
            <a:r>
              <a:rPr lang="ru-RU" sz="2900" dirty="0" smtClean="0">
                <a:latin typeface="Times New Roman" panose="02020603050405020304" pitchFamily="18" charset="0"/>
                <a:cs typeface="Times New Roman" panose="02020603050405020304" pitchFamily="18" charset="0"/>
              </a:rPr>
              <a:t>          - Нет, это пожалуй, лишне.</a:t>
            </a:r>
            <a:br>
              <a:rPr lang="ru-RU" sz="2900" dirty="0" smtClean="0">
                <a:latin typeface="Times New Roman" panose="02020603050405020304" pitchFamily="18" charset="0"/>
                <a:cs typeface="Times New Roman" panose="02020603050405020304" pitchFamily="18" charset="0"/>
              </a:rPr>
            </a:br>
            <a:r>
              <a:rPr lang="ru-RU" sz="2900" dirty="0" smtClean="0">
                <a:latin typeface="Times New Roman" panose="02020603050405020304" pitchFamily="18" charset="0"/>
                <a:cs typeface="Times New Roman" panose="02020603050405020304" pitchFamily="18" charset="0"/>
              </a:rPr>
              <a:t>          - Ешь-пей, </a:t>
            </a:r>
            <a:r>
              <a:rPr lang="ru-RU" sz="2900" dirty="0" err="1" smtClean="0">
                <a:latin typeface="Times New Roman" panose="02020603050405020304" pitchFamily="18" charset="0"/>
                <a:cs typeface="Times New Roman" panose="02020603050405020304" pitchFamily="18" charset="0"/>
              </a:rPr>
              <a:t>гостенек</a:t>
            </a:r>
            <a:r>
              <a:rPr lang="ru-RU" sz="2900" dirty="0" smtClean="0">
                <a:latin typeface="Times New Roman" panose="02020603050405020304" pitchFamily="18" charset="0"/>
                <a:cs typeface="Times New Roman" panose="02020603050405020304" pitchFamily="18" charset="0"/>
              </a:rPr>
              <a:t>, - сказала Тихоновна и поклонилась гостю в пояс.</a:t>
            </a:r>
            <a:br>
              <a:rPr lang="ru-RU" sz="2900" dirty="0" smtClean="0">
                <a:latin typeface="Times New Roman" panose="02020603050405020304" pitchFamily="18" charset="0"/>
                <a:cs typeface="Times New Roman" panose="02020603050405020304" pitchFamily="18" charset="0"/>
              </a:rPr>
            </a:br>
            <a:r>
              <a:rPr lang="ru-RU" sz="2900" dirty="0" smtClean="0">
                <a:latin typeface="Times New Roman" panose="02020603050405020304" pitchFamily="18" charset="0"/>
                <a:cs typeface="Times New Roman" panose="02020603050405020304" pitchFamily="18" charset="0"/>
              </a:rPr>
              <a:t>          - Надо бы тебя не чаем угощать-то. Дорогой гость! А светлого у бабушки нету. Была тут маленькая, да внук выманил. Позавчера вкатывается пьяный:</a:t>
            </a:r>
            <a:br>
              <a:rPr lang="ru-RU" sz="2900" dirty="0" smtClean="0">
                <a:latin typeface="Times New Roman" panose="02020603050405020304" pitchFamily="18" charset="0"/>
                <a:cs typeface="Times New Roman" panose="02020603050405020304" pitchFamily="18" charset="0"/>
              </a:rPr>
            </a:br>
            <a:r>
              <a:rPr lang="ru-RU" sz="2900" dirty="0" smtClean="0">
                <a:latin typeface="Times New Roman" panose="02020603050405020304" pitchFamily="18" charset="0"/>
                <a:cs typeface="Times New Roman" panose="02020603050405020304" pitchFamily="18" charset="0"/>
              </a:rPr>
              <a:t>          «Бабка, давай вина, а то подожгу». - «Что ты, - говорю, - пьяная </a:t>
            </a:r>
            <a:r>
              <a:rPr lang="ru-RU" sz="2900" dirty="0" err="1" smtClean="0">
                <a:latin typeface="Times New Roman" panose="02020603050405020304" pitchFamily="18" charset="0"/>
                <a:cs typeface="Times New Roman" panose="02020603050405020304" pitchFamily="18" charset="0"/>
              </a:rPr>
              <a:t>харя</a:t>
            </a:r>
            <a:r>
              <a:rPr lang="ru-RU" sz="2900" dirty="0" smtClean="0">
                <a:latin typeface="Times New Roman" panose="02020603050405020304" pitchFamily="18" charset="0"/>
                <a:cs typeface="Times New Roman" panose="02020603050405020304" pitchFamily="18" charset="0"/>
              </a:rPr>
              <a:t>, не стыдно бабке-то так говорить?» А потом отдала - все от греха подальше.</a:t>
            </a:r>
            <a:br>
              <a:rPr lang="ru-RU" sz="2900" dirty="0" smtClean="0">
                <a:latin typeface="Times New Roman" panose="02020603050405020304" pitchFamily="18" charset="0"/>
                <a:cs typeface="Times New Roman" panose="02020603050405020304" pitchFamily="18" charset="0"/>
              </a:rPr>
            </a:br>
            <a:r>
              <a:rPr lang="ru-RU" sz="2900" dirty="0" smtClean="0">
                <a:latin typeface="Times New Roman" panose="02020603050405020304" pitchFamily="18" charset="0"/>
                <a:cs typeface="Times New Roman" panose="02020603050405020304" pitchFamily="18" charset="0"/>
              </a:rPr>
              <a:t> </a:t>
            </a:r>
            <a:endParaRPr lang="ru-RU" sz="29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Autofit/>
          </a:bodyPr>
          <a:lstStyle/>
          <a:p>
            <a:pPr algn="ctr"/>
            <a:r>
              <a:rPr lang="ru-RU" sz="1800" dirty="0" smtClean="0">
                <a:solidFill>
                  <a:schemeClr val="tx1"/>
                </a:solidFill>
              </a:rPr>
              <a:t>Дайте стилистическое обоснование подбору лексических средств в отрывке из рассказа Ф. Абрамова «Вокруг да около», (см. в примечании приведенные стилистические пометы к отдельным словам по «Словарю русского языка» С.И. Ожегова</a:t>
            </a:r>
            <a:r>
              <a:rPr lang="ru-RU" sz="1800" dirty="0" smtClean="0">
                <a:solidFill>
                  <a:schemeClr val="tx1"/>
                </a:solidFill>
              </a:rPr>
              <a:t>)</a:t>
            </a:r>
            <a:endParaRPr lang="ru-RU" sz="1800"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sp>
        <p:nvSpPr>
          <p:cNvPr id="3" name="Текст 2"/>
          <p:cNvSpPr>
            <a:spLocks noGrp="1"/>
          </p:cNvSpPr>
          <p:nvPr>
            <p:ph type="body" idx="2"/>
          </p:nvPr>
        </p:nvSpPr>
        <p:spPr/>
        <p:txBody>
          <a:bodyPr/>
          <a:lstStyle/>
          <a:p>
            <a:endParaRPr lang="ru-RU" dirty="0"/>
          </a:p>
        </p:txBody>
      </p:sp>
      <p:pic>
        <p:nvPicPr>
          <p:cNvPr id="5" name="Содержимое 4" descr="411978_Rubrique_lettres_vivantes_-_travaill.jpg"/>
          <p:cNvPicPr>
            <a:picLocks noGrp="1" noChangeAspect="1"/>
          </p:cNvPicPr>
          <p:nvPr>
            <p:ph sz="half" idx="1"/>
          </p:nvPr>
        </p:nvPicPr>
        <p:blipFill>
          <a:blip r:embed="rId2" cstate="print"/>
          <a:stretch>
            <a:fillRect/>
          </a:stretch>
        </p:blipFill>
        <p:spPr>
          <a:xfrm>
            <a:off x="1606550" y="274638"/>
            <a:ext cx="6096000" cy="4572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pPr algn="just"/>
            <a:r>
              <a:rPr lang="ru-RU" dirty="0" smtClean="0">
                <a:latin typeface="Times New Roman" pitchFamily="18" charset="0"/>
                <a:cs typeface="Times New Roman" pitchFamily="18" charset="0"/>
              </a:rPr>
              <a:t>Емельянова О. Н. Стилистические пометы в толковых словарях // Русская речь, – 2002. – №5, – С. 45-47. – Режим доступа: </a:t>
            </a:r>
            <a:r>
              <a:rPr lang="en-US" dirty="0" smtClean="0">
                <a:latin typeface="Times New Roman" pitchFamily="18" charset="0"/>
                <a:cs typeface="Times New Roman" pitchFamily="18" charset="0"/>
                <a:hlinkClick r:id="rId2"/>
              </a:rPr>
              <a:t>http://dlib.eastview.com/browse/doc/4447405</a:t>
            </a: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Словарь социолингвистических терминов под ред. В. Ю. Михальской. — М.: 2006.</a:t>
            </a:r>
          </a:p>
          <a:p>
            <a:pPr algn="just"/>
            <a:r>
              <a:rPr lang="ru-RU" dirty="0" smtClean="0">
                <a:latin typeface="Times New Roman" pitchFamily="18" charset="0"/>
                <a:cs typeface="Times New Roman" pitchFamily="18" charset="0"/>
              </a:rPr>
              <a:t>«Словарь русского языка» под редакцией С. И. Ожегова.</a:t>
            </a:r>
          </a:p>
          <a:p>
            <a:pPr algn="just"/>
            <a:r>
              <a:rPr lang="ru-RU" dirty="0" smtClean="0">
                <a:latin typeface="Times New Roman" pitchFamily="18" charset="0"/>
                <a:cs typeface="Times New Roman" pitchFamily="18" charset="0"/>
              </a:rPr>
              <a:t>«Толковый словарь русского языка» под редакцией Д. Н. Ушакова</a:t>
            </a:r>
          </a:p>
          <a:p>
            <a:pPr algn="just"/>
            <a:r>
              <a:rPr lang="ru-RU" sz="2400" dirty="0" smtClean="0"/>
              <a:t>"</a:t>
            </a:r>
            <a:r>
              <a:rPr lang="ru-RU" dirty="0" smtClean="0">
                <a:latin typeface="Times New Roman" pitchFamily="18" charset="0"/>
                <a:cs typeface="Times New Roman" pitchFamily="18" charset="0"/>
              </a:rPr>
              <a:t>Словарь русского языка" АН СССР в 4-х т. под ред. А.М. Евгеньевой </a:t>
            </a:r>
          </a:p>
          <a:p>
            <a:pPr algn="just"/>
            <a:r>
              <a:rPr lang="ru-RU" dirty="0" smtClean="0">
                <a:latin typeface="Times New Roman" pitchFamily="18" charset="0"/>
                <a:cs typeface="Times New Roman" pitchFamily="18" charset="0"/>
              </a:rPr>
              <a:t> Фразеологический словарь русского языка под редакцией А. И. </a:t>
            </a:r>
            <a:r>
              <a:rPr lang="ru-RU" dirty="0" err="1" smtClean="0">
                <a:latin typeface="Times New Roman" pitchFamily="18" charset="0"/>
                <a:cs typeface="Times New Roman" pitchFamily="18" charset="0"/>
              </a:rPr>
              <a:t>Молоткова</a:t>
            </a: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Орфоэпический словарь русского языка: произношение, ударение, грамматические формы» / С. Н. </a:t>
            </a:r>
            <a:r>
              <a:rPr lang="ru-RU" dirty="0" err="1" smtClean="0">
                <a:latin typeface="Times New Roman" pitchFamily="18" charset="0"/>
                <a:cs typeface="Times New Roman" pitchFamily="18" charset="0"/>
              </a:rPr>
              <a:t>Борунова</a:t>
            </a:r>
            <a:r>
              <a:rPr lang="ru-RU" dirty="0" smtClean="0">
                <a:latin typeface="Times New Roman" pitchFamily="18" charset="0"/>
                <a:cs typeface="Times New Roman" pitchFamily="18" charset="0"/>
              </a:rPr>
              <a:t>, В. Л. Воронцова, Н. А. Еськова; Под ред. Р. И. Аванесова.</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pPr algn="ctr"/>
            <a:r>
              <a:rPr lang="ru-RU" dirty="0" smtClean="0"/>
              <a:t>Литература:</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algn="just"/>
            <a:r>
              <a:rPr lang="ru-RU" sz="2400" b="1" dirty="0" smtClean="0">
                <a:latin typeface="Times New Roman" pitchFamily="18" charset="0"/>
                <a:cs typeface="Times New Roman" pitchFamily="18" charset="0"/>
              </a:rPr>
              <a:t>Нормализация языка </a:t>
            </a:r>
            <a:r>
              <a:rPr lang="ru-RU" sz="2400" dirty="0" smtClean="0">
                <a:latin typeface="Times New Roman" pitchFamily="18" charset="0"/>
                <a:cs typeface="Times New Roman" pitchFamily="18" charset="0"/>
              </a:rPr>
              <a:t>-   процесс формирования орфоэпических, грамматических и лексических норм, считающихся образцовыми в данном языке.  (</a:t>
            </a:r>
            <a:r>
              <a:rPr lang="ru-RU" sz="2400" i="1" dirty="0" smtClean="0">
                <a:latin typeface="Times New Roman" pitchFamily="18" charset="0"/>
                <a:cs typeface="Times New Roman" pitchFamily="18" charset="0"/>
              </a:rPr>
              <a:t>Словарь социолингвистических терминов)</a:t>
            </a:r>
            <a:endParaRPr lang="ru-RU" sz="2800" dirty="0" smtClean="0">
              <a:latin typeface="Times New Roman" pitchFamily="18" charset="0"/>
              <a:cs typeface="Times New Roman" pitchFamily="18" charset="0"/>
            </a:endParaRPr>
          </a:p>
          <a:p>
            <a:pPr algn="just"/>
            <a:endParaRPr lang="ru-RU" sz="2800" b="1" dirty="0" smtClean="0">
              <a:latin typeface="Times New Roman" pitchFamily="18" charset="0"/>
              <a:cs typeface="Times New Roman" pitchFamily="18" charset="0"/>
            </a:endParaRPr>
          </a:p>
          <a:p>
            <a:pPr algn="just"/>
            <a:r>
              <a:rPr lang="ru-RU" sz="2800" b="1" dirty="0" smtClean="0">
                <a:latin typeface="Times New Roman" pitchFamily="18" charset="0"/>
                <a:cs typeface="Times New Roman" pitchFamily="18" charset="0"/>
              </a:rPr>
              <a:t>Нормализация</a:t>
            </a:r>
            <a:r>
              <a:rPr lang="ru-RU" sz="2800" dirty="0" smtClean="0">
                <a:latin typeface="Times New Roman" pitchFamily="18" charset="0"/>
                <a:cs typeface="Times New Roman" pitchFamily="18" charset="0"/>
              </a:rPr>
              <a:t> - непрерывный исторический процесс, приводящий к оформлению и изменению литературных норм. </a:t>
            </a:r>
          </a:p>
          <a:p>
            <a:pPr algn="just"/>
            <a:endParaRPr lang="ru-RU" sz="2800" b="1" u="sng" dirty="0" smtClean="0">
              <a:latin typeface="Times New Roman" pitchFamily="18" charset="0"/>
              <a:cs typeface="Times New Roman" pitchFamily="18" charset="0"/>
            </a:endParaRPr>
          </a:p>
          <a:p>
            <a:pPr algn="just"/>
            <a:r>
              <a:rPr lang="ru-RU" b="1" u="sng" dirty="0" smtClean="0">
                <a:latin typeface="Times New Roman" pitchFamily="18" charset="0"/>
                <a:cs typeface="Times New Roman" pitchFamily="18" charset="0"/>
              </a:rPr>
              <a:t>Нормализация реализуется в кодификации литературной нормы.</a:t>
            </a:r>
            <a:endParaRPr lang="ru-RU" b="1" u="sng"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pPr algn="ctr"/>
            <a:r>
              <a:rPr lang="ru-RU" sz="3200" dirty="0" smtClean="0"/>
              <a:t>Понятие нормализации языковых норм </a:t>
            </a:r>
            <a:endParaRPr lang="ru-RU"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404664"/>
            <a:ext cx="8686800" cy="5688632"/>
          </a:xfrm>
        </p:spPr>
        <p:txBody>
          <a:bodyPr>
            <a:normAutofit fontScale="92500" lnSpcReduction="10000"/>
          </a:bodyPr>
          <a:lstStyle/>
          <a:p>
            <a:pPr algn="just"/>
            <a:r>
              <a:rPr lang="ru-RU" b="1" dirty="0" smtClean="0">
                <a:latin typeface="Times New Roman" pitchFamily="18" charset="0"/>
                <a:cs typeface="Times New Roman" pitchFamily="18" charset="0"/>
              </a:rPr>
              <a:t>Кодификация</a:t>
            </a:r>
            <a:r>
              <a:rPr lang="ru-RU" dirty="0" smtClean="0">
                <a:latin typeface="Times New Roman" pitchFamily="18" charset="0"/>
                <a:cs typeface="Times New Roman" pitchFamily="18" charset="0"/>
              </a:rPr>
              <a:t> – узаконивание нормы, которое осуществляется путем фиксации в академических грамматиках, словарях, сводах правил, справочниках. </a:t>
            </a:r>
          </a:p>
          <a:p>
            <a:pPr algn="just"/>
            <a:r>
              <a:rPr lang="ru-RU" b="1" dirty="0" smtClean="0">
                <a:latin typeface="Times New Roman" pitchFamily="18" charset="0"/>
                <a:cs typeface="Times New Roman" pitchFamily="18" charset="0"/>
              </a:rPr>
              <a:t>Кодификация</a:t>
            </a:r>
            <a:r>
              <a:rPr lang="ru-RU" dirty="0" smtClean="0">
                <a:latin typeface="Times New Roman" pitchFamily="18" charset="0"/>
                <a:cs typeface="Times New Roman" pitchFamily="18" charset="0"/>
              </a:rPr>
              <a:t> – эксплицитное признание нормативности языкового явления или факта, целенаправленная разработка правил и предписаний, призванная способствовать сохранению литературных норм и их научно обоснованному обновлению. </a:t>
            </a:r>
            <a:r>
              <a:rPr lang="ru-RU" i="1" dirty="0" smtClean="0">
                <a:latin typeface="Times New Roman" pitchFamily="18" charset="0"/>
                <a:cs typeface="Times New Roman" pitchFamily="18" charset="0"/>
              </a:rPr>
              <a:t>(Словарь социолингвистических терминов под редакцией В. Ю. Михальской)</a:t>
            </a: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Кодификация нормы есть результат нормализаторской деятельности, а кодификаторы, наблюдая над речевой практикой, фиксируют норму, сложившуюся в самом языке, отдавая предпочтение тому из вариантов, который наиболее актуален для данного времени.</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dirty="0" smtClean="0"/>
              <a:t>Признаки кодификации языка:</a:t>
            </a:r>
            <a:endParaRPr lang="ru-RU" dirty="0"/>
          </a:p>
        </p:txBody>
      </p:sp>
      <p:graphicFrame>
        <p:nvGraphicFramePr>
          <p:cNvPr id="4" name="Содержимое 3"/>
          <p:cNvGraphicFramePr>
            <a:graphicFrameLocks noGrp="1"/>
          </p:cNvGraphicFramePr>
          <p:nvPr>
            <p:ph idx="4294967295"/>
          </p:nvPr>
        </p:nvGraphicFramePr>
        <p:xfrm>
          <a:off x="852488" y="1481138"/>
          <a:ext cx="8291512" cy="5116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r>
              <a:rPr lang="ru-RU" b="1" dirty="0" smtClean="0">
                <a:latin typeface="Times New Roman" pitchFamily="18" charset="0"/>
                <a:cs typeface="Times New Roman" pitchFamily="18" charset="0"/>
              </a:rPr>
              <a:t>Помета – (в словарях) </a:t>
            </a:r>
            <a:r>
              <a:rPr lang="ru-RU" dirty="0" smtClean="0">
                <a:latin typeface="Times New Roman" pitchFamily="18" charset="0"/>
                <a:cs typeface="Times New Roman" pitchFamily="18" charset="0"/>
              </a:rPr>
              <a:t>специальное дополнительное указание, сопровождающее толкование слова, его описание. (</a:t>
            </a:r>
            <a:r>
              <a:rPr lang="ru-RU" i="1" dirty="0" smtClean="0">
                <a:latin typeface="Times New Roman" pitchFamily="18" charset="0"/>
                <a:cs typeface="Times New Roman" pitchFamily="18" charset="0"/>
              </a:rPr>
              <a:t>Толковый словарь  С. И. Ожегова)</a:t>
            </a:r>
            <a:endParaRPr lang="ru-RU" b="1" i="1" dirty="0" smtClean="0">
              <a:latin typeface="Times New Roman" pitchFamily="18" charset="0"/>
              <a:cs typeface="Times New Roman" pitchFamily="18" charset="0"/>
            </a:endParaRPr>
          </a:p>
          <a:p>
            <a:pPr algn="just"/>
            <a:r>
              <a:rPr lang="ru-RU" b="1" dirty="0" smtClean="0">
                <a:latin typeface="Times New Roman" pitchFamily="18" charset="0"/>
                <a:cs typeface="Times New Roman" pitchFamily="18" charset="0"/>
              </a:rPr>
              <a:t>Стилистическая помета </a:t>
            </a:r>
            <a:r>
              <a:rPr lang="ru-RU" dirty="0" smtClean="0">
                <a:latin typeface="Times New Roman" pitchFamily="18" charset="0"/>
                <a:cs typeface="Times New Roman" pitchFamily="18" charset="0"/>
              </a:rPr>
              <a:t>- </a:t>
            </a:r>
            <a:r>
              <a:rPr lang="ru-RU" dirty="0" smtClean="0"/>
              <a:t> (</a:t>
            </a:r>
            <a:r>
              <a:rPr lang="ru-RU" dirty="0" smtClean="0">
                <a:latin typeface="Times New Roman" pitchFamily="18" charset="0"/>
                <a:cs typeface="Times New Roman" pitchFamily="18" charset="0"/>
              </a:rPr>
              <a:t>разновидность словарной пометы) лексикографический прием указания на стилистические особенности разъясняемой словарной единицы. Например: </a:t>
            </a:r>
            <a:r>
              <a:rPr lang="ru-RU" b="1" i="1" dirty="0" smtClean="0">
                <a:latin typeface="Times New Roman" pitchFamily="18" charset="0"/>
                <a:cs typeface="Times New Roman" pitchFamily="18" charset="0"/>
              </a:rPr>
              <a:t>книжн.</a:t>
            </a:r>
            <a:r>
              <a:rPr lang="ru-RU" dirty="0" smtClean="0">
                <a:latin typeface="Times New Roman" pitchFamily="18" charset="0"/>
                <a:cs typeface="Times New Roman" pitchFamily="18" charset="0"/>
              </a:rPr>
              <a:t> – книжное слово; </a:t>
            </a:r>
            <a:r>
              <a:rPr lang="ru-RU" b="1" i="1" dirty="0" smtClean="0">
                <a:latin typeface="Times New Roman" pitchFamily="18" charset="0"/>
                <a:cs typeface="Times New Roman" pitchFamily="18" charset="0"/>
              </a:rPr>
              <a:t>разг. </a:t>
            </a:r>
            <a:r>
              <a:rPr lang="ru-RU" dirty="0" smtClean="0">
                <a:latin typeface="Times New Roman" pitchFamily="18" charset="0"/>
                <a:cs typeface="Times New Roman" pitchFamily="18" charset="0"/>
              </a:rPr>
              <a:t>– разговорное; </a:t>
            </a:r>
            <a:r>
              <a:rPr lang="ru-RU" b="1" i="1" dirty="0" smtClean="0">
                <a:latin typeface="Times New Roman" pitchFamily="18" charset="0"/>
                <a:cs typeface="Times New Roman" pitchFamily="18" charset="0"/>
              </a:rPr>
              <a:t>простор. </a:t>
            </a:r>
            <a:r>
              <a:rPr lang="ru-RU" dirty="0" smtClean="0">
                <a:latin typeface="Times New Roman" pitchFamily="18" charset="0"/>
                <a:cs typeface="Times New Roman" pitchFamily="18" charset="0"/>
              </a:rPr>
              <a:t>– просторечное и т.д.</a:t>
            </a:r>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Значение термина «стилистическая помета»</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04664"/>
            <a:ext cx="8229600" cy="5602627"/>
          </a:xfrm>
        </p:spPr>
        <p:txBody>
          <a:bodyPr>
            <a:normAutofit fontScale="70000" lnSpcReduction="20000"/>
          </a:bodyPr>
          <a:lstStyle/>
          <a:p>
            <a:pPr algn="just"/>
            <a:r>
              <a:rPr lang="ru-RU" dirty="0" smtClean="0">
                <a:latin typeface="Times New Roman" pitchFamily="18" charset="0"/>
                <a:cs typeface="Times New Roman" pitchFamily="18" charset="0"/>
              </a:rPr>
              <a:t>С помощью стилистической пометы отмечаются те стилистические признаки языковой единицы, которые определяют ее особую позицию в отношении других, сопоставляемых с ней, единиц. Напр.: </a:t>
            </a:r>
            <a:r>
              <a:rPr lang="ru-RU" b="1" i="1" dirty="0" smtClean="0">
                <a:latin typeface="Times New Roman" pitchFamily="18" charset="0"/>
                <a:cs typeface="Times New Roman" pitchFamily="18" charset="0"/>
              </a:rPr>
              <a:t>глаза</a:t>
            </a:r>
            <a:r>
              <a:rPr lang="ru-RU" dirty="0" smtClean="0">
                <a:latin typeface="Times New Roman" pitchFamily="18" charset="0"/>
                <a:cs typeface="Times New Roman" pitchFamily="18" charset="0"/>
              </a:rPr>
              <a:t> – без пометы (нейтральное), </a:t>
            </a:r>
            <a:r>
              <a:rPr lang="ru-RU" b="1" i="1" dirty="0" smtClean="0">
                <a:latin typeface="Times New Roman" pitchFamily="18" charset="0"/>
                <a:cs typeface="Times New Roman" pitchFamily="18" charset="0"/>
              </a:rPr>
              <a:t>очи</a:t>
            </a: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высок., устар.</a:t>
            </a:r>
            <a:r>
              <a:rPr lang="ru-RU"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зенки</a:t>
            </a:r>
            <a:r>
              <a:rPr lang="ru-RU"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простореч</a:t>
            </a:r>
            <a:r>
              <a:rPr lang="ru-RU" i="1" dirty="0" smtClean="0">
                <a:latin typeface="Times New Roman" pitchFamily="18" charset="0"/>
                <a:cs typeface="Times New Roman" pitchFamily="18" charset="0"/>
              </a:rPr>
              <a:t>., груб.</a:t>
            </a:r>
            <a:r>
              <a:rPr lang="ru-RU" dirty="0" smtClean="0">
                <a:latin typeface="Times New Roman" pitchFamily="18" charset="0"/>
                <a:cs typeface="Times New Roman" pitchFamily="18" charset="0"/>
              </a:rPr>
              <a:t>) и т.д.</a:t>
            </a:r>
          </a:p>
          <a:p>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Стилистические пометы ставятся в словаре (как правило, в толковом) после грамматической характеристики слова и перед его значением / значениями, если относится к слову в целом, или перед тем значением многозначного слова, к которому они относятся. </a:t>
            </a:r>
          </a:p>
          <a:p>
            <a:pPr algn="just"/>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При устойчивых сочетаниях слов (фразеологизмах) стилистическая помета ставится обычно после них в скобках. Напр.: </a:t>
            </a:r>
            <a:r>
              <a:rPr lang="ru-RU" b="1" i="1" dirty="0" smtClean="0">
                <a:latin typeface="Times New Roman" pitchFamily="18" charset="0"/>
                <a:cs typeface="Times New Roman" pitchFamily="18" charset="0"/>
              </a:rPr>
              <a:t>Гнать в шею</a:t>
            </a: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прост.</a:t>
            </a:r>
            <a:r>
              <a:rPr lang="ru-RU" dirty="0" smtClean="0">
                <a:latin typeface="Times New Roman" pitchFamily="18" charset="0"/>
                <a:cs typeface="Times New Roman" pitchFamily="18" charset="0"/>
              </a:rPr>
              <a:t>) – грубо выгонять.</a:t>
            </a:r>
          </a:p>
          <a:p>
            <a:pPr algn="just"/>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Система стилистических помет зависит от уровня развития разных областей языкознания (стилистики, лексикографии и др.) и отражает их.</a:t>
            </a:r>
          </a:p>
          <a:p>
            <a:endParaRPr lang="ru-RU" dirty="0" smtClean="0">
              <a:latin typeface="Times New Roman" pitchFamily="18" charset="0"/>
              <a:cs typeface="Times New Roman" pitchFamily="18" charset="0"/>
            </a:endParaRPr>
          </a:p>
          <a:p>
            <a:pPr algn="just"/>
            <a:r>
              <a:rPr lang="ru-RU" dirty="0" smtClean="0"/>
              <a:t> </a:t>
            </a:r>
            <a:r>
              <a:rPr lang="ru-RU" dirty="0" smtClean="0">
                <a:latin typeface="Times New Roman" pitchFamily="18" charset="0"/>
                <a:cs typeface="Times New Roman" pitchFamily="18" charset="0"/>
              </a:rPr>
              <a:t>В каждом словаре используется своя система стилистических помет, иногда существенно отличающаяся от системы других словарей.</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pPr algn="just"/>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(книжн.), т.е. книжное. Слово характерно для письменного, книжного изложения. Часто такие слова являются синонимами к словам нейтральной лексики. Например, пиит (книжн.) – поэт; перманентный (книжн.) – постоянный, непрерывный .</a:t>
            </a:r>
          </a:p>
          <a:p>
            <a:pPr algn="just"/>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(высок.), т.е. высокое. Слово придает речи оттенок торжественности, приподнятости; свойственно публицистической, ораторской и поэтической речи; высокие слова – разновидность книжных слов. Такую помету имеют, например, слова: битва (высок.) – сражение ; грядущий (высок.) - будущий .</a:t>
            </a:r>
          </a:p>
          <a:p>
            <a:pPr algn="just"/>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 (офиц.), т.е. официальное. Свойственно речи официальных отношений, а также речи канцелярско-административной. Такими словами являются слова: местожительство (офиц.) – место постоянного проживания ; завещатель (офиц.) – лицо, которым составлено завещание</a:t>
            </a:r>
          </a:p>
        </p:txBody>
      </p:sp>
      <p:sp>
        <p:nvSpPr>
          <p:cNvPr id="3" name="Заголовок 2"/>
          <p:cNvSpPr>
            <a:spLocks noGrp="1"/>
          </p:cNvSpPr>
          <p:nvPr>
            <p:ph type="title"/>
          </p:nvPr>
        </p:nvSpPr>
        <p:spPr/>
        <p:txBody>
          <a:bodyPr>
            <a:normAutofit fontScale="90000"/>
          </a:bodyPr>
          <a:lstStyle/>
          <a:p>
            <a:pPr algn="ctr"/>
            <a:r>
              <a:rPr lang="ru-RU" smtClean="0"/>
              <a:t>Основные виды </a:t>
            </a:r>
            <a:r>
              <a:rPr lang="ru-RU" dirty="0" smtClean="0"/>
              <a:t>стилистических помет и их значение</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299</TotalTime>
  <Words>1405</Words>
  <Application>Microsoft Office PowerPoint</Application>
  <PresentationFormat>Экран (4:3)</PresentationFormat>
  <Paragraphs>129</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Открытая</vt:lpstr>
      <vt:lpstr>Отражение норм в словарях и грамматических справочниках. Стилистические пометы.</vt:lpstr>
      <vt:lpstr>План</vt:lpstr>
      <vt:lpstr>Литература:</vt:lpstr>
      <vt:lpstr>Понятие нормализации языковых норм </vt:lpstr>
      <vt:lpstr>Презентация PowerPoint</vt:lpstr>
      <vt:lpstr>Признаки кодификации языка:</vt:lpstr>
      <vt:lpstr>Значение термина «стилистическая помета»</vt:lpstr>
      <vt:lpstr>Презентация PowerPoint</vt:lpstr>
      <vt:lpstr>Основные виды стилистических помет и их значение</vt:lpstr>
      <vt:lpstr>Презентация PowerPoint</vt:lpstr>
      <vt:lpstr>Система стилистических помет в «Словаре русского языка»  под редакцией С. И. Ожегова</vt:lpstr>
      <vt:lpstr>«Толковый словарь русского языка» под редакцией Д. Н. Ушакова</vt:lpstr>
      <vt:lpstr>"Словарь русского языка" АН СССР в 4-х т. под ред. А.М. Евгеньевой (МАС)</vt:lpstr>
      <vt:lpstr>Фразеологический словарь русского языка  под редакцией А. И. Молоткова</vt:lpstr>
      <vt:lpstr>Орфоэпический словарь русского языка под редакцией  Р. И. Аванесова</vt:lpstr>
      <vt:lpstr>Задания</vt:lpstr>
      <vt:lpstr>Определите стилистическую окраску фразеологических сочетаний</vt:lpstr>
      <vt:lpstr>Расставьте ударение в словах</vt:lpstr>
      <vt:lpstr>Найдите слова, в которых возможны колебания в норме</vt:lpstr>
      <vt:lpstr>В отрывках из художественных произведений выделите оценочную лексику; укажите ее функционально-стилевую принадлежность и стилистическую роль в контексте (за справками обращайтесь к толковым словарям)</vt:lpstr>
      <vt:lpstr>Дайте стилистическое обоснование подбору лексических средств в отрывке из рассказа Ф. Абрамова «Вокруг да около», (см. в примечании приведенные стилистические пометы к отдельным словам по «Словарю русского языка» С.И. Ожегова)</vt:lpstr>
      <vt:lpstr>Спасибо за внимание!</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Нормы в словарях и грамматических справочниках. Стилистические пометы</dc:title>
  <dc:creator>1111</dc:creator>
  <cp:lastModifiedBy>Марийка</cp:lastModifiedBy>
  <cp:revision>31</cp:revision>
  <dcterms:created xsi:type="dcterms:W3CDTF">2016-04-19T14:27:54Z</dcterms:created>
  <dcterms:modified xsi:type="dcterms:W3CDTF">2016-05-31T19:16:55Z</dcterms:modified>
</cp:coreProperties>
</file>