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80" r:id="rId4"/>
    <p:sldId id="262" r:id="rId5"/>
    <p:sldId id="259" r:id="rId6"/>
    <p:sldId id="263" r:id="rId7"/>
    <p:sldId id="258" r:id="rId8"/>
    <p:sldId id="265" r:id="rId9"/>
    <p:sldId id="266" r:id="rId10"/>
    <p:sldId id="267" r:id="rId11"/>
    <p:sldId id="293" r:id="rId12"/>
    <p:sldId id="269" r:id="rId13"/>
    <p:sldId id="272" r:id="rId14"/>
    <p:sldId id="278" r:id="rId15"/>
    <p:sldId id="279" r:id="rId16"/>
    <p:sldId id="277" r:id="rId17"/>
    <p:sldId id="273" r:id="rId18"/>
    <p:sldId id="275" r:id="rId19"/>
    <p:sldId id="282" r:id="rId20"/>
    <p:sldId id="283" r:id="rId21"/>
    <p:sldId id="289" r:id="rId22"/>
    <p:sldId id="285" r:id="rId23"/>
    <p:sldId id="286" r:id="rId24"/>
    <p:sldId id="287" r:id="rId25"/>
    <p:sldId id="290" r:id="rId26"/>
    <p:sldId id="291" r:id="rId27"/>
    <p:sldId id="288" r:id="rId28"/>
    <p:sldId id="294" r:id="rId29"/>
    <p:sldId id="295" r:id="rId30"/>
    <p:sldId id="281" r:id="rId31"/>
    <p:sldId id="29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E1D"/>
    <a:srgbClr val="D68B1C"/>
    <a:srgbClr val="253600"/>
    <a:srgbClr val="6C2900"/>
    <a:srgbClr val="2597FF"/>
    <a:srgbClr val="609600"/>
    <a:srgbClr val="6CA800"/>
    <a:srgbClr val="EE7D00"/>
    <a:srgbClr val="552579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C5EB8A-CE93-4E5D-BC05-A94A2A606628}" type="doc">
      <dgm:prSet loTypeId="urn:microsoft.com/office/officeart/2005/8/layout/list1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0125B412-999D-427C-B68A-D650051F1BB2}">
      <dgm:prSet phldrT="[Текст]"/>
      <dgm:spPr/>
      <dgm:t>
        <a:bodyPr/>
        <a:lstStyle/>
        <a:p>
          <a:r>
            <a:rPr lang="ru-RU" dirty="0" smtClean="0"/>
            <a:t>изучение </a:t>
          </a:r>
          <a:r>
            <a:rPr lang="ru-RU" dirty="0" smtClean="0"/>
            <a:t>и описание функциональных стилей;</a:t>
          </a:r>
          <a:endParaRPr lang="ru-RU" dirty="0"/>
        </a:p>
      </dgm:t>
    </dgm:pt>
    <dgm:pt modelId="{2E819D48-F47D-412B-BAF5-138171BC46D6}" type="parTrans" cxnId="{D4E17410-09CF-4E6C-B5B1-0EC1D14B563D}">
      <dgm:prSet/>
      <dgm:spPr/>
      <dgm:t>
        <a:bodyPr/>
        <a:lstStyle/>
        <a:p>
          <a:endParaRPr lang="ru-RU"/>
        </a:p>
      </dgm:t>
    </dgm:pt>
    <dgm:pt modelId="{0A51B7EA-BE63-4A2A-8E3D-259B296E70D0}" type="sibTrans" cxnId="{D4E17410-09CF-4E6C-B5B1-0EC1D14B563D}">
      <dgm:prSet/>
      <dgm:spPr/>
      <dgm:t>
        <a:bodyPr/>
        <a:lstStyle/>
        <a:p>
          <a:endParaRPr lang="ru-RU"/>
        </a:p>
      </dgm:t>
    </dgm:pt>
    <dgm:pt modelId="{43C3910F-BA41-4C50-988A-7DC80BFEB81A}">
      <dgm:prSet phldrT="[Текст]"/>
      <dgm:spPr/>
      <dgm:t>
        <a:bodyPr/>
        <a:lstStyle/>
        <a:p>
          <a:r>
            <a:rPr lang="ru-RU" dirty="0" smtClean="0"/>
            <a:t>формирование </a:t>
          </a:r>
          <a:r>
            <a:rPr lang="ru-RU" dirty="0" smtClean="0"/>
            <a:t>стилистического чутья;</a:t>
          </a:r>
          <a:endParaRPr lang="ru-RU" dirty="0"/>
        </a:p>
      </dgm:t>
    </dgm:pt>
    <dgm:pt modelId="{B6757E77-6EBE-47C9-B84D-52A3DB9C5643}" type="parTrans" cxnId="{F3A34BFA-212D-4F85-BBBA-C3E1BDFD4535}">
      <dgm:prSet/>
      <dgm:spPr/>
      <dgm:t>
        <a:bodyPr/>
        <a:lstStyle/>
        <a:p>
          <a:endParaRPr lang="ru-RU"/>
        </a:p>
      </dgm:t>
    </dgm:pt>
    <dgm:pt modelId="{1146D4F0-2935-4C53-A255-1862B29AF8F9}" type="sibTrans" cxnId="{F3A34BFA-212D-4F85-BBBA-C3E1BDFD4535}">
      <dgm:prSet/>
      <dgm:spPr/>
      <dgm:t>
        <a:bodyPr/>
        <a:lstStyle/>
        <a:p>
          <a:endParaRPr lang="ru-RU"/>
        </a:p>
      </dgm:t>
    </dgm:pt>
    <dgm:pt modelId="{DCBD484A-E6D5-4B2F-AF30-0DDCB7095434}">
      <dgm:prSet phldrT="[Текст]"/>
      <dgm:spPr/>
      <dgm:t>
        <a:bodyPr/>
        <a:lstStyle/>
        <a:p>
          <a:r>
            <a:rPr lang="ru-RU" dirty="0" smtClean="0"/>
            <a:t>формирование стилистической </a:t>
          </a:r>
          <a:r>
            <a:rPr lang="ru-RU" dirty="0" smtClean="0"/>
            <a:t>грамотности; </a:t>
          </a:r>
          <a:endParaRPr lang="ru-RU" dirty="0"/>
        </a:p>
      </dgm:t>
    </dgm:pt>
    <dgm:pt modelId="{142E3B24-5EF1-4645-923E-1A364F912CA6}" type="parTrans" cxnId="{1DB3FDEF-893D-4218-A272-923AC4C952DF}">
      <dgm:prSet/>
      <dgm:spPr/>
      <dgm:t>
        <a:bodyPr/>
        <a:lstStyle/>
        <a:p>
          <a:endParaRPr lang="ru-RU"/>
        </a:p>
      </dgm:t>
    </dgm:pt>
    <dgm:pt modelId="{9E320C0B-1AA9-49CB-8184-6CFEBDFA605F}" type="sibTrans" cxnId="{1DB3FDEF-893D-4218-A272-923AC4C952DF}">
      <dgm:prSet/>
      <dgm:spPr/>
      <dgm:t>
        <a:bodyPr/>
        <a:lstStyle/>
        <a:p>
          <a:endParaRPr lang="ru-RU"/>
        </a:p>
      </dgm:t>
    </dgm:pt>
    <dgm:pt modelId="{28B36F63-13EC-480A-81B4-67E096DF3825}">
      <dgm:prSet/>
      <dgm:spPr/>
      <dgm:t>
        <a:bodyPr/>
        <a:lstStyle/>
        <a:p>
          <a:r>
            <a:rPr lang="ru-RU" dirty="0" smtClean="0"/>
            <a:t> </a:t>
          </a:r>
          <a:r>
            <a:rPr lang="ru-RU" dirty="0" smtClean="0"/>
            <a:t>развитие </a:t>
          </a:r>
          <a:r>
            <a:rPr lang="ru-RU" dirty="0" smtClean="0"/>
            <a:t>стилистических навыков и умений;</a:t>
          </a:r>
        </a:p>
      </dgm:t>
    </dgm:pt>
    <dgm:pt modelId="{EF8D86DD-07FE-47C5-9CA3-D199F25FC6F9}" type="parTrans" cxnId="{28A7E983-E32F-4368-8C35-DA8C76020394}">
      <dgm:prSet/>
      <dgm:spPr/>
      <dgm:t>
        <a:bodyPr/>
        <a:lstStyle/>
        <a:p>
          <a:endParaRPr lang="ru-RU"/>
        </a:p>
      </dgm:t>
    </dgm:pt>
    <dgm:pt modelId="{9F52A123-2F29-499B-8A6B-7C2C91D0B933}" type="sibTrans" cxnId="{28A7E983-E32F-4368-8C35-DA8C76020394}">
      <dgm:prSet/>
      <dgm:spPr/>
      <dgm:t>
        <a:bodyPr/>
        <a:lstStyle/>
        <a:p>
          <a:endParaRPr lang="ru-RU"/>
        </a:p>
      </dgm:t>
    </dgm:pt>
    <dgm:pt modelId="{B5BD27D3-2CD6-4635-BBB4-21A79C496B62}">
      <dgm:prSet phldrT="[Текст]"/>
      <dgm:spPr/>
      <dgm:t>
        <a:bodyPr/>
        <a:lstStyle/>
        <a:p>
          <a:r>
            <a:rPr lang="ru-RU" dirty="0" smtClean="0"/>
            <a:t>формирование осознанности </a:t>
          </a:r>
          <a:r>
            <a:rPr lang="ru-RU" dirty="0" smtClean="0"/>
            <a:t>в выборе языковых средств.</a:t>
          </a:r>
          <a:endParaRPr lang="ru-RU" dirty="0"/>
        </a:p>
      </dgm:t>
    </dgm:pt>
    <dgm:pt modelId="{F7DF84A2-64F3-4BE2-8FEF-042FFE83674A}" type="parTrans" cxnId="{A28C43B6-4978-4E02-BDEA-0B6A2DA098C8}">
      <dgm:prSet/>
      <dgm:spPr/>
    </dgm:pt>
    <dgm:pt modelId="{3B930C95-513E-4293-8306-48A9983F985D}" type="sibTrans" cxnId="{A28C43B6-4978-4E02-BDEA-0B6A2DA098C8}">
      <dgm:prSet/>
      <dgm:spPr/>
    </dgm:pt>
    <dgm:pt modelId="{958B8D36-D1BD-496D-A093-72B2EC437EFC}" type="pres">
      <dgm:prSet presAssocID="{6DC5EB8A-CE93-4E5D-BC05-A94A2A60662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4E2703-68F4-43AA-8486-E8F7EC73A120}" type="pres">
      <dgm:prSet presAssocID="{0125B412-999D-427C-B68A-D650051F1BB2}" presName="parentLin" presStyleCnt="0"/>
      <dgm:spPr/>
    </dgm:pt>
    <dgm:pt modelId="{F4F66191-2FCF-4629-A494-9EB57095E0AB}" type="pres">
      <dgm:prSet presAssocID="{0125B412-999D-427C-B68A-D650051F1BB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597B50F-1A70-42AE-AA6B-16D01F1825B8}" type="pres">
      <dgm:prSet presAssocID="{0125B412-999D-427C-B68A-D650051F1BB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99008-AE9F-43AD-9D8F-888081E07BEE}" type="pres">
      <dgm:prSet presAssocID="{0125B412-999D-427C-B68A-D650051F1BB2}" presName="negativeSpace" presStyleCnt="0"/>
      <dgm:spPr/>
    </dgm:pt>
    <dgm:pt modelId="{623D61F0-F20D-4B49-B463-8E414B354CF9}" type="pres">
      <dgm:prSet presAssocID="{0125B412-999D-427C-B68A-D650051F1BB2}" presName="childText" presStyleLbl="conFgAcc1" presStyleIdx="0" presStyleCnt="5">
        <dgm:presLayoutVars>
          <dgm:bulletEnabled val="1"/>
        </dgm:presLayoutVars>
      </dgm:prSet>
      <dgm:spPr/>
    </dgm:pt>
    <dgm:pt modelId="{422C9255-DE84-42F2-B116-7EF8BDFE82B0}" type="pres">
      <dgm:prSet presAssocID="{0A51B7EA-BE63-4A2A-8E3D-259B296E70D0}" presName="spaceBetweenRectangles" presStyleCnt="0"/>
      <dgm:spPr/>
    </dgm:pt>
    <dgm:pt modelId="{701CB75E-E81E-44DE-A057-79FF6B5BFF19}" type="pres">
      <dgm:prSet presAssocID="{28B36F63-13EC-480A-81B4-67E096DF3825}" presName="parentLin" presStyleCnt="0"/>
      <dgm:spPr/>
    </dgm:pt>
    <dgm:pt modelId="{4F94DB5F-81AC-4BC6-B5B1-142DA09687E5}" type="pres">
      <dgm:prSet presAssocID="{28B36F63-13EC-480A-81B4-67E096DF382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C085A25-E782-4C69-86E6-48653A24C5F7}" type="pres">
      <dgm:prSet presAssocID="{28B36F63-13EC-480A-81B4-67E096DF382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7759B-52C5-48A3-8616-7F8DC38BD41B}" type="pres">
      <dgm:prSet presAssocID="{28B36F63-13EC-480A-81B4-67E096DF3825}" presName="negativeSpace" presStyleCnt="0"/>
      <dgm:spPr/>
    </dgm:pt>
    <dgm:pt modelId="{89158A18-0FF0-4280-AD7D-3509838DE9BF}" type="pres">
      <dgm:prSet presAssocID="{28B36F63-13EC-480A-81B4-67E096DF3825}" presName="childText" presStyleLbl="conFgAcc1" presStyleIdx="1" presStyleCnt="5">
        <dgm:presLayoutVars>
          <dgm:bulletEnabled val="1"/>
        </dgm:presLayoutVars>
      </dgm:prSet>
      <dgm:spPr/>
    </dgm:pt>
    <dgm:pt modelId="{DD621FED-A971-4E30-8CD8-65ABC5941573}" type="pres">
      <dgm:prSet presAssocID="{9F52A123-2F29-499B-8A6B-7C2C91D0B933}" presName="spaceBetweenRectangles" presStyleCnt="0"/>
      <dgm:spPr/>
    </dgm:pt>
    <dgm:pt modelId="{3C9B1E58-1CEC-4EF5-95F0-DCA1578899B6}" type="pres">
      <dgm:prSet presAssocID="{43C3910F-BA41-4C50-988A-7DC80BFEB81A}" presName="parentLin" presStyleCnt="0"/>
      <dgm:spPr/>
    </dgm:pt>
    <dgm:pt modelId="{1A2060B2-7F92-447E-988F-5361235BB3B6}" type="pres">
      <dgm:prSet presAssocID="{43C3910F-BA41-4C50-988A-7DC80BFEB81A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A3E1D9C1-E7CC-4C63-A708-6522BDCCC753}" type="pres">
      <dgm:prSet presAssocID="{43C3910F-BA41-4C50-988A-7DC80BFEB81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76317-FFAD-4758-820E-2A8873A6AAEE}" type="pres">
      <dgm:prSet presAssocID="{43C3910F-BA41-4C50-988A-7DC80BFEB81A}" presName="negativeSpace" presStyleCnt="0"/>
      <dgm:spPr/>
    </dgm:pt>
    <dgm:pt modelId="{1FDC976C-0B2A-4CEC-9388-8ED248035366}" type="pres">
      <dgm:prSet presAssocID="{43C3910F-BA41-4C50-988A-7DC80BFEB81A}" presName="childText" presStyleLbl="conFgAcc1" presStyleIdx="2" presStyleCnt="5">
        <dgm:presLayoutVars>
          <dgm:bulletEnabled val="1"/>
        </dgm:presLayoutVars>
      </dgm:prSet>
      <dgm:spPr/>
    </dgm:pt>
    <dgm:pt modelId="{0BE4EF68-6BEF-4638-AFF6-D9ABCA4A52E2}" type="pres">
      <dgm:prSet presAssocID="{1146D4F0-2935-4C53-A255-1862B29AF8F9}" presName="spaceBetweenRectangles" presStyleCnt="0"/>
      <dgm:spPr/>
    </dgm:pt>
    <dgm:pt modelId="{A1FCAD2E-3064-4318-99C3-F79C033A620E}" type="pres">
      <dgm:prSet presAssocID="{DCBD484A-E6D5-4B2F-AF30-0DDCB7095434}" presName="parentLin" presStyleCnt="0"/>
      <dgm:spPr/>
    </dgm:pt>
    <dgm:pt modelId="{E1E535A1-C7F8-4F60-A28A-837B3006D089}" type="pres">
      <dgm:prSet presAssocID="{DCBD484A-E6D5-4B2F-AF30-0DDCB7095434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CD21A5F0-0BE8-47A9-9C0D-9A233C146DAA}" type="pres">
      <dgm:prSet presAssocID="{DCBD484A-E6D5-4B2F-AF30-0DDCB709543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3445CD-0C3A-4C18-97CF-08B5C6983B9E}" type="pres">
      <dgm:prSet presAssocID="{DCBD484A-E6D5-4B2F-AF30-0DDCB7095434}" presName="negativeSpace" presStyleCnt="0"/>
      <dgm:spPr/>
    </dgm:pt>
    <dgm:pt modelId="{7BF3C8CC-8B0B-47DE-AE57-5A8A80C7B768}" type="pres">
      <dgm:prSet presAssocID="{DCBD484A-E6D5-4B2F-AF30-0DDCB7095434}" presName="childText" presStyleLbl="conFgAcc1" presStyleIdx="3" presStyleCnt="5">
        <dgm:presLayoutVars>
          <dgm:bulletEnabled val="1"/>
        </dgm:presLayoutVars>
      </dgm:prSet>
      <dgm:spPr/>
    </dgm:pt>
    <dgm:pt modelId="{B598EEDB-CD75-48B3-AB37-5B560696BE2A}" type="pres">
      <dgm:prSet presAssocID="{9E320C0B-1AA9-49CB-8184-6CFEBDFA605F}" presName="spaceBetweenRectangles" presStyleCnt="0"/>
      <dgm:spPr/>
    </dgm:pt>
    <dgm:pt modelId="{DCAC21F6-A54A-4BC3-8446-BE36C33ADFFC}" type="pres">
      <dgm:prSet presAssocID="{B5BD27D3-2CD6-4635-BBB4-21A79C496B62}" presName="parentLin" presStyleCnt="0"/>
      <dgm:spPr/>
    </dgm:pt>
    <dgm:pt modelId="{00459F22-ED25-48C5-A302-DDDD43B4D903}" type="pres">
      <dgm:prSet presAssocID="{B5BD27D3-2CD6-4635-BBB4-21A79C496B62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376CF46E-36C9-4AC4-8902-625FF2FEE5BC}" type="pres">
      <dgm:prSet presAssocID="{B5BD27D3-2CD6-4635-BBB4-21A79C496B6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DD67E-A009-4B8D-B9E0-C084D80CB3FF}" type="pres">
      <dgm:prSet presAssocID="{B5BD27D3-2CD6-4635-BBB4-21A79C496B62}" presName="negativeSpace" presStyleCnt="0"/>
      <dgm:spPr/>
    </dgm:pt>
    <dgm:pt modelId="{7C9A113B-726B-43C1-9C45-46348C47C2E5}" type="pres">
      <dgm:prSet presAssocID="{B5BD27D3-2CD6-4635-BBB4-21A79C496B6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4985DE6-7C8E-424D-A765-92E018DF381B}" type="presOf" srcId="{0125B412-999D-427C-B68A-D650051F1BB2}" destId="{F4F66191-2FCF-4629-A494-9EB57095E0AB}" srcOrd="0" destOrd="0" presId="urn:microsoft.com/office/officeart/2005/8/layout/list1"/>
    <dgm:cxn modelId="{751E8FBF-3C0F-4563-AA96-6EF21409EDB6}" type="presOf" srcId="{B5BD27D3-2CD6-4635-BBB4-21A79C496B62}" destId="{376CF46E-36C9-4AC4-8902-625FF2FEE5BC}" srcOrd="1" destOrd="0" presId="urn:microsoft.com/office/officeart/2005/8/layout/list1"/>
    <dgm:cxn modelId="{A8A57ACF-82B7-4FF7-89A6-A667EE67CFA8}" type="presOf" srcId="{28B36F63-13EC-480A-81B4-67E096DF3825}" destId="{1C085A25-E782-4C69-86E6-48653A24C5F7}" srcOrd="1" destOrd="0" presId="urn:microsoft.com/office/officeart/2005/8/layout/list1"/>
    <dgm:cxn modelId="{62C63A00-80DC-498F-815E-F774014C1EFA}" type="presOf" srcId="{43C3910F-BA41-4C50-988A-7DC80BFEB81A}" destId="{1A2060B2-7F92-447E-988F-5361235BB3B6}" srcOrd="0" destOrd="0" presId="urn:microsoft.com/office/officeart/2005/8/layout/list1"/>
    <dgm:cxn modelId="{A8C27176-1BE4-4DFB-AEF6-D771B62E9673}" type="presOf" srcId="{DCBD484A-E6D5-4B2F-AF30-0DDCB7095434}" destId="{CD21A5F0-0BE8-47A9-9C0D-9A233C146DAA}" srcOrd="1" destOrd="0" presId="urn:microsoft.com/office/officeart/2005/8/layout/list1"/>
    <dgm:cxn modelId="{41EF6A67-D4E5-4733-9651-4B1EDE652CBF}" type="presOf" srcId="{28B36F63-13EC-480A-81B4-67E096DF3825}" destId="{4F94DB5F-81AC-4BC6-B5B1-142DA09687E5}" srcOrd="0" destOrd="0" presId="urn:microsoft.com/office/officeart/2005/8/layout/list1"/>
    <dgm:cxn modelId="{A28C43B6-4978-4E02-BDEA-0B6A2DA098C8}" srcId="{6DC5EB8A-CE93-4E5D-BC05-A94A2A606628}" destId="{B5BD27D3-2CD6-4635-BBB4-21A79C496B62}" srcOrd="4" destOrd="0" parTransId="{F7DF84A2-64F3-4BE2-8FEF-042FFE83674A}" sibTransId="{3B930C95-513E-4293-8306-48A9983F985D}"/>
    <dgm:cxn modelId="{DCF68AAC-2C46-4118-B5F1-EE867473C94A}" type="presOf" srcId="{DCBD484A-E6D5-4B2F-AF30-0DDCB7095434}" destId="{E1E535A1-C7F8-4F60-A28A-837B3006D089}" srcOrd="0" destOrd="0" presId="urn:microsoft.com/office/officeart/2005/8/layout/list1"/>
    <dgm:cxn modelId="{1DB3FDEF-893D-4218-A272-923AC4C952DF}" srcId="{6DC5EB8A-CE93-4E5D-BC05-A94A2A606628}" destId="{DCBD484A-E6D5-4B2F-AF30-0DDCB7095434}" srcOrd="3" destOrd="0" parTransId="{142E3B24-5EF1-4645-923E-1A364F912CA6}" sibTransId="{9E320C0B-1AA9-49CB-8184-6CFEBDFA605F}"/>
    <dgm:cxn modelId="{D4E17410-09CF-4E6C-B5B1-0EC1D14B563D}" srcId="{6DC5EB8A-CE93-4E5D-BC05-A94A2A606628}" destId="{0125B412-999D-427C-B68A-D650051F1BB2}" srcOrd="0" destOrd="0" parTransId="{2E819D48-F47D-412B-BAF5-138171BC46D6}" sibTransId="{0A51B7EA-BE63-4A2A-8E3D-259B296E70D0}"/>
    <dgm:cxn modelId="{28A7E983-E32F-4368-8C35-DA8C76020394}" srcId="{6DC5EB8A-CE93-4E5D-BC05-A94A2A606628}" destId="{28B36F63-13EC-480A-81B4-67E096DF3825}" srcOrd="1" destOrd="0" parTransId="{EF8D86DD-07FE-47C5-9CA3-D199F25FC6F9}" sibTransId="{9F52A123-2F29-499B-8A6B-7C2C91D0B933}"/>
    <dgm:cxn modelId="{720E7A38-5078-472F-8E1D-3C88AAB2275E}" type="presOf" srcId="{0125B412-999D-427C-B68A-D650051F1BB2}" destId="{7597B50F-1A70-42AE-AA6B-16D01F1825B8}" srcOrd="1" destOrd="0" presId="urn:microsoft.com/office/officeart/2005/8/layout/list1"/>
    <dgm:cxn modelId="{746B8F55-E94B-41E8-91CB-32E8B9E6952F}" type="presOf" srcId="{B5BD27D3-2CD6-4635-BBB4-21A79C496B62}" destId="{00459F22-ED25-48C5-A302-DDDD43B4D903}" srcOrd="0" destOrd="0" presId="urn:microsoft.com/office/officeart/2005/8/layout/list1"/>
    <dgm:cxn modelId="{23E3D8E0-AEFE-42CC-A75D-3AB13E688514}" type="presOf" srcId="{6DC5EB8A-CE93-4E5D-BC05-A94A2A606628}" destId="{958B8D36-D1BD-496D-A093-72B2EC437EFC}" srcOrd="0" destOrd="0" presId="urn:microsoft.com/office/officeart/2005/8/layout/list1"/>
    <dgm:cxn modelId="{6D44217C-851D-4114-A724-4827CFCC5CC4}" type="presOf" srcId="{43C3910F-BA41-4C50-988A-7DC80BFEB81A}" destId="{A3E1D9C1-E7CC-4C63-A708-6522BDCCC753}" srcOrd="1" destOrd="0" presId="urn:microsoft.com/office/officeart/2005/8/layout/list1"/>
    <dgm:cxn modelId="{F3A34BFA-212D-4F85-BBBA-C3E1BDFD4535}" srcId="{6DC5EB8A-CE93-4E5D-BC05-A94A2A606628}" destId="{43C3910F-BA41-4C50-988A-7DC80BFEB81A}" srcOrd="2" destOrd="0" parTransId="{B6757E77-6EBE-47C9-B84D-52A3DB9C5643}" sibTransId="{1146D4F0-2935-4C53-A255-1862B29AF8F9}"/>
    <dgm:cxn modelId="{609988BC-72C8-4174-9B41-2651F1583FDE}" type="presParOf" srcId="{958B8D36-D1BD-496D-A093-72B2EC437EFC}" destId="{F14E2703-68F4-43AA-8486-E8F7EC73A120}" srcOrd="0" destOrd="0" presId="urn:microsoft.com/office/officeart/2005/8/layout/list1"/>
    <dgm:cxn modelId="{71CD584D-C1BD-4AC3-87CF-E4D25CE8E841}" type="presParOf" srcId="{F14E2703-68F4-43AA-8486-E8F7EC73A120}" destId="{F4F66191-2FCF-4629-A494-9EB57095E0AB}" srcOrd="0" destOrd="0" presId="urn:microsoft.com/office/officeart/2005/8/layout/list1"/>
    <dgm:cxn modelId="{CA01BDF0-B348-47AD-9058-D8B6A10AB1C2}" type="presParOf" srcId="{F14E2703-68F4-43AA-8486-E8F7EC73A120}" destId="{7597B50F-1A70-42AE-AA6B-16D01F1825B8}" srcOrd="1" destOrd="0" presId="urn:microsoft.com/office/officeart/2005/8/layout/list1"/>
    <dgm:cxn modelId="{EA6EB5D3-25B2-4580-B041-FAD22E57ACD3}" type="presParOf" srcId="{958B8D36-D1BD-496D-A093-72B2EC437EFC}" destId="{44199008-AE9F-43AD-9D8F-888081E07BEE}" srcOrd="1" destOrd="0" presId="urn:microsoft.com/office/officeart/2005/8/layout/list1"/>
    <dgm:cxn modelId="{C9F133BD-3781-4725-8BA1-D3CE4AC91DE9}" type="presParOf" srcId="{958B8D36-D1BD-496D-A093-72B2EC437EFC}" destId="{623D61F0-F20D-4B49-B463-8E414B354CF9}" srcOrd="2" destOrd="0" presId="urn:microsoft.com/office/officeart/2005/8/layout/list1"/>
    <dgm:cxn modelId="{2BAEF438-D7D7-4C6B-BBBD-3553090DD0EE}" type="presParOf" srcId="{958B8D36-D1BD-496D-A093-72B2EC437EFC}" destId="{422C9255-DE84-42F2-B116-7EF8BDFE82B0}" srcOrd="3" destOrd="0" presId="urn:microsoft.com/office/officeart/2005/8/layout/list1"/>
    <dgm:cxn modelId="{7CB423B1-2728-41BF-9241-B5B8B6AB61F8}" type="presParOf" srcId="{958B8D36-D1BD-496D-A093-72B2EC437EFC}" destId="{701CB75E-E81E-44DE-A057-79FF6B5BFF19}" srcOrd="4" destOrd="0" presId="urn:microsoft.com/office/officeart/2005/8/layout/list1"/>
    <dgm:cxn modelId="{EA9EA74B-8B8E-4C30-BE59-F7C59083A361}" type="presParOf" srcId="{701CB75E-E81E-44DE-A057-79FF6B5BFF19}" destId="{4F94DB5F-81AC-4BC6-B5B1-142DA09687E5}" srcOrd="0" destOrd="0" presId="urn:microsoft.com/office/officeart/2005/8/layout/list1"/>
    <dgm:cxn modelId="{630D136A-7DDF-457F-AC9E-E1BA414C603F}" type="presParOf" srcId="{701CB75E-E81E-44DE-A057-79FF6B5BFF19}" destId="{1C085A25-E782-4C69-86E6-48653A24C5F7}" srcOrd="1" destOrd="0" presId="urn:microsoft.com/office/officeart/2005/8/layout/list1"/>
    <dgm:cxn modelId="{FB088C81-29A1-458D-99C8-3ED8BEE5E56D}" type="presParOf" srcId="{958B8D36-D1BD-496D-A093-72B2EC437EFC}" destId="{9767759B-52C5-48A3-8616-7F8DC38BD41B}" srcOrd="5" destOrd="0" presId="urn:microsoft.com/office/officeart/2005/8/layout/list1"/>
    <dgm:cxn modelId="{7499149B-6D72-4883-861D-AE508C38D480}" type="presParOf" srcId="{958B8D36-D1BD-496D-A093-72B2EC437EFC}" destId="{89158A18-0FF0-4280-AD7D-3509838DE9BF}" srcOrd="6" destOrd="0" presId="urn:microsoft.com/office/officeart/2005/8/layout/list1"/>
    <dgm:cxn modelId="{ADCA26A2-446A-495F-80B4-F14875189C88}" type="presParOf" srcId="{958B8D36-D1BD-496D-A093-72B2EC437EFC}" destId="{DD621FED-A971-4E30-8CD8-65ABC5941573}" srcOrd="7" destOrd="0" presId="urn:microsoft.com/office/officeart/2005/8/layout/list1"/>
    <dgm:cxn modelId="{C1E5649E-6EC4-42B8-920F-2883FD0F9213}" type="presParOf" srcId="{958B8D36-D1BD-496D-A093-72B2EC437EFC}" destId="{3C9B1E58-1CEC-4EF5-95F0-DCA1578899B6}" srcOrd="8" destOrd="0" presId="urn:microsoft.com/office/officeart/2005/8/layout/list1"/>
    <dgm:cxn modelId="{F4B27CBF-26E1-43A5-B84B-D4EB6D1F466B}" type="presParOf" srcId="{3C9B1E58-1CEC-4EF5-95F0-DCA1578899B6}" destId="{1A2060B2-7F92-447E-988F-5361235BB3B6}" srcOrd="0" destOrd="0" presId="urn:microsoft.com/office/officeart/2005/8/layout/list1"/>
    <dgm:cxn modelId="{3FFA214E-3215-4C36-B995-C6AF3684D03C}" type="presParOf" srcId="{3C9B1E58-1CEC-4EF5-95F0-DCA1578899B6}" destId="{A3E1D9C1-E7CC-4C63-A708-6522BDCCC753}" srcOrd="1" destOrd="0" presId="urn:microsoft.com/office/officeart/2005/8/layout/list1"/>
    <dgm:cxn modelId="{F329A4B6-A540-43A5-BFA3-D1F9748C7090}" type="presParOf" srcId="{958B8D36-D1BD-496D-A093-72B2EC437EFC}" destId="{DB876317-FFAD-4758-820E-2A8873A6AAEE}" srcOrd="9" destOrd="0" presId="urn:microsoft.com/office/officeart/2005/8/layout/list1"/>
    <dgm:cxn modelId="{0123A857-DE63-475A-A7C9-0DB316FE206F}" type="presParOf" srcId="{958B8D36-D1BD-496D-A093-72B2EC437EFC}" destId="{1FDC976C-0B2A-4CEC-9388-8ED248035366}" srcOrd="10" destOrd="0" presId="urn:microsoft.com/office/officeart/2005/8/layout/list1"/>
    <dgm:cxn modelId="{C20E1C72-4E24-4BCE-8382-F66A06DEB5AA}" type="presParOf" srcId="{958B8D36-D1BD-496D-A093-72B2EC437EFC}" destId="{0BE4EF68-6BEF-4638-AFF6-D9ABCA4A52E2}" srcOrd="11" destOrd="0" presId="urn:microsoft.com/office/officeart/2005/8/layout/list1"/>
    <dgm:cxn modelId="{9C7CF693-6E0D-400A-B671-26FA937EAD0B}" type="presParOf" srcId="{958B8D36-D1BD-496D-A093-72B2EC437EFC}" destId="{A1FCAD2E-3064-4318-99C3-F79C033A620E}" srcOrd="12" destOrd="0" presId="urn:microsoft.com/office/officeart/2005/8/layout/list1"/>
    <dgm:cxn modelId="{4363615E-1CCA-4384-B439-8E502FE7D679}" type="presParOf" srcId="{A1FCAD2E-3064-4318-99C3-F79C033A620E}" destId="{E1E535A1-C7F8-4F60-A28A-837B3006D089}" srcOrd="0" destOrd="0" presId="urn:microsoft.com/office/officeart/2005/8/layout/list1"/>
    <dgm:cxn modelId="{5106463F-6649-456A-BBC2-B9E8FBF5F1F2}" type="presParOf" srcId="{A1FCAD2E-3064-4318-99C3-F79C033A620E}" destId="{CD21A5F0-0BE8-47A9-9C0D-9A233C146DAA}" srcOrd="1" destOrd="0" presId="urn:microsoft.com/office/officeart/2005/8/layout/list1"/>
    <dgm:cxn modelId="{E87E15B3-FD14-4CA1-BB69-2D382B1326F3}" type="presParOf" srcId="{958B8D36-D1BD-496D-A093-72B2EC437EFC}" destId="{653445CD-0C3A-4C18-97CF-08B5C6983B9E}" srcOrd="13" destOrd="0" presId="urn:microsoft.com/office/officeart/2005/8/layout/list1"/>
    <dgm:cxn modelId="{C31DD0D6-574F-4944-98C7-6B83D7F3CEE8}" type="presParOf" srcId="{958B8D36-D1BD-496D-A093-72B2EC437EFC}" destId="{7BF3C8CC-8B0B-47DE-AE57-5A8A80C7B768}" srcOrd="14" destOrd="0" presId="urn:microsoft.com/office/officeart/2005/8/layout/list1"/>
    <dgm:cxn modelId="{21359C90-8573-455E-A9FC-048DA7CA79D1}" type="presParOf" srcId="{958B8D36-D1BD-496D-A093-72B2EC437EFC}" destId="{B598EEDB-CD75-48B3-AB37-5B560696BE2A}" srcOrd="15" destOrd="0" presId="urn:microsoft.com/office/officeart/2005/8/layout/list1"/>
    <dgm:cxn modelId="{6984C78E-6ACB-45FF-99F3-F098DDA6A269}" type="presParOf" srcId="{958B8D36-D1BD-496D-A093-72B2EC437EFC}" destId="{DCAC21F6-A54A-4BC3-8446-BE36C33ADFFC}" srcOrd="16" destOrd="0" presId="urn:microsoft.com/office/officeart/2005/8/layout/list1"/>
    <dgm:cxn modelId="{B3FE42F1-ABC9-4A0B-96CE-EF757704FABC}" type="presParOf" srcId="{DCAC21F6-A54A-4BC3-8446-BE36C33ADFFC}" destId="{00459F22-ED25-48C5-A302-DDDD43B4D903}" srcOrd="0" destOrd="0" presId="urn:microsoft.com/office/officeart/2005/8/layout/list1"/>
    <dgm:cxn modelId="{29D070D8-5EA2-45C1-AAC1-C7111653E75E}" type="presParOf" srcId="{DCAC21F6-A54A-4BC3-8446-BE36C33ADFFC}" destId="{376CF46E-36C9-4AC4-8902-625FF2FEE5BC}" srcOrd="1" destOrd="0" presId="urn:microsoft.com/office/officeart/2005/8/layout/list1"/>
    <dgm:cxn modelId="{1EF09C5B-CAF2-4639-80D1-CB042CFEB700}" type="presParOf" srcId="{958B8D36-D1BD-496D-A093-72B2EC437EFC}" destId="{D37DD67E-A009-4B8D-B9E0-C084D80CB3FF}" srcOrd="17" destOrd="0" presId="urn:microsoft.com/office/officeart/2005/8/layout/list1"/>
    <dgm:cxn modelId="{EC7773E6-22F9-48AF-B47A-9F9C4D547CC1}" type="presParOf" srcId="{958B8D36-D1BD-496D-A093-72B2EC437EFC}" destId="{7C9A113B-726B-43C1-9C45-46348C47C2E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5697C9-621D-41EF-A984-C88AB3DD0539}" type="doc">
      <dgm:prSet loTypeId="urn:microsoft.com/office/officeart/2005/8/layout/process2" loCatId="process" qsTypeId="urn:microsoft.com/office/officeart/2005/8/quickstyle/simple1" qsCatId="simple" csTypeId="urn:microsoft.com/office/officeart/2005/8/colors/colorful1#1" csCatId="colorful" phldr="1"/>
      <dgm:spPr/>
    </dgm:pt>
    <dgm:pt modelId="{F1C6E4BE-14F3-4AF1-B0C4-E7C74461EFDB}">
      <dgm:prSet phldrT="[Текст]" custT="1"/>
      <dgm:spPr/>
      <dgm:t>
        <a:bodyPr/>
        <a:lstStyle/>
        <a:p>
          <a:r>
            <a:rPr lang="ru-RU" sz="2400" b="1" dirty="0" smtClean="0">
              <a:effectLst/>
            </a:rPr>
            <a:t> Совершенствование речевого мастерства</a:t>
          </a:r>
          <a:endParaRPr lang="ru-RU" sz="2400" b="1" dirty="0">
            <a:effectLst/>
          </a:endParaRPr>
        </a:p>
      </dgm:t>
    </dgm:pt>
    <dgm:pt modelId="{12EA210C-94F4-4A25-A5FB-34D5BE9A7FA7}" type="parTrans" cxnId="{30AC0352-E6A2-4680-BF10-9673953B8F6C}">
      <dgm:prSet/>
      <dgm:spPr/>
      <dgm:t>
        <a:bodyPr/>
        <a:lstStyle/>
        <a:p>
          <a:endParaRPr lang="ru-RU"/>
        </a:p>
      </dgm:t>
    </dgm:pt>
    <dgm:pt modelId="{CB8D22D5-6AC1-4110-9627-3884A84F8220}" type="sibTrans" cxnId="{30AC0352-E6A2-4680-BF10-9673953B8F6C}">
      <dgm:prSet/>
      <dgm:spPr/>
      <dgm:t>
        <a:bodyPr/>
        <a:lstStyle/>
        <a:p>
          <a:endParaRPr lang="ru-RU" dirty="0"/>
        </a:p>
      </dgm:t>
    </dgm:pt>
    <dgm:pt modelId="{D81F954A-AC3D-4476-9930-272BB3155A48}">
      <dgm:prSet phldrT="[Текст]"/>
      <dgm:spPr/>
      <dgm:t>
        <a:bodyPr/>
        <a:lstStyle/>
        <a:p>
          <a:r>
            <a:rPr lang="ru-RU" dirty="0" smtClean="0"/>
            <a:t>Знание и владение нормами литературного языка</a:t>
          </a:r>
          <a:endParaRPr lang="ru-RU" dirty="0"/>
        </a:p>
      </dgm:t>
    </dgm:pt>
    <dgm:pt modelId="{523CA9B2-1719-42C4-8E0B-5C7E44B358E0}" type="parTrans" cxnId="{3C59057D-CB56-4F7D-97F0-FA84C8EE5A30}">
      <dgm:prSet/>
      <dgm:spPr/>
      <dgm:t>
        <a:bodyPr/>
        <a:lstStyle/>
        <a:p>
          <a:endParaRPr lang="ru-RU"/>
        </a:p>
      </dgm:t>
    </dgm:pt>
    <dgm:pt modelId="{CDD4D17D-4807-471F-BBFC-12E2AB5F6052}" type="sibTrans" cxnId="{3C59057D-CB56-4F7D-97F0-FA84C8EE5A30}">
      <dgm:prSet/>
      <dgm:spPr/>
      <dgm:t>
        <a:bodyPr/>
        <a:lstStyle/>
        <a:p>
          <a:endParaRPr lang="ru-RU" dirty="0"/>
        </a:p>
      </dgm:t>
    </dgm:pt>
    <dgm:pt modelId="{07A43F94-C1DC-41E2-AAE5-F5C2BFD31BE4}">
      <dgm:prSet phldrT="[Текст]"/>
      <dgm:spPr/>
      <dgm:t>
        <a:bodyPr/>
        <a:lstStyle/>
        <a:p>
          <a:r>
            <a:rPr lang="ru-RU" dirty="0" smtClean="0"/>
            <a:t>Практическое применение знаний, умений и навыков (правильность речи)</a:t>
          </a:r>
          <a:endParaRPr lang="ru-RU" dirty="0"/>
        </a:p>
      </dgm:t>
    </dgm:pt>
    <dgm:pt modelId="{939EE8D2-01CD-4299-B0E8-33008B3419CA}" type="parTrans" cxnId="{3FDF2E69-2C2A-41E2-BEAA-6A8688BD878A}">
      <dgm:prSet/>
      <dgm:spPr/>
      <dgm:t>
        <a:bodyPr/>
        <a:lstStyle/>
        <a:p>
          <a:endParaRPr lang="ru-RU"/>
        </a:p>
      </dgm:t>
    </dgm:pt>
    <dgm:pt modelId="{455888CB-6E2B-4CA1-BFC7-7C65E4BDCD92}" type="sibTrans" cxnId="{3FDF2E69-2C2A-41E2-BEAA-6A8688BD878A}">
      <dgm:prSet/>
      <dgm:spPr/>
      <dgm:t>
        <a:bodyPr/>
        <a:lstStyle/>
        <a:p>
          <a:endParaRPr lang="ru-RU" dirty="0"/>
        </a:p>
      </dgm:t>
    </dgm:pt>
    <dgm:pt modelId="{3E277FE4-5422-43E1-8028-589FBE6AFCA5}">
      <dgm:prSet phldrT="[Текст]"/>
      <dgm:spPr/>
      <dgm:t>
        <a:bodyPr/>
        <a:lstStyle/>
        <a:p>
          <a:r>
            <a:rPr lang="ru-RU" dirty="0" smtClean="0"/>
            <a:t>речевое мастерство (высокий или высочайший уровень</a:t>
          </a:r>
          <a:endParaRPr lang="ru-RU" dirty="0"/>
        </a:p>
      </dgm:t>
    </dgm:pt>
    <dgm:pt modelId="{EAF301DC-64C7-4A8E-8E3B-974B13B4AA63}" type="parTrans" cxnId="{FAF665C8-7537-491C-A320-DE7E56579B3A}">
      <dgm:prSet/>
      <dgm:spPr/>
      <dgm:t>
        <a:bodyPr/>
        <a:lstStyle/>
        <a:p>
          <a:endParaRPr lang="ru-RU"/>
        </a:p>
      </dgm:t>
    </dgm:pt>
    <dgm:pt modelId="{31BAC2A5-72E1-4A61-9E82-3DF8D35A7C73}" type="sibTrans" cxnId="{FAF665C8-7537-491C-A320-DE7E56579B3A}">
      <dgm:prSet/>
      <dgm:spPr/>
      <dgm:t>
        <a:bodyPr/>
        <a:lstStyle/>
        <a:p>
          <a:endParaRPr lang="ru-RU"/>
        </a:p>
      </dgm:t>
    </dgm:pt>
    <dgm:pt modelId="{A6896869-F3EC-482B-B2E0-7AA833F03F84}" type="pres">
      <dgm:prSet presAssocID="{C15697C9-621D-41EF-A984-C88AB3DD0539}" presName="linearFlow" presStyleCnt="0">
        <dgm:presLayoutVars>
          <dgm:resizeHandles val="exact"/>
        </dgm:presLayoutVars>
      </dgm:prSet>
      <dgm:spPr/>
    </dgm:pt>
    <dgm:pt modelId="{84C03C0B-852D-4AFF-A7BD-272EF70CAFD3}" type="pres">
      <dgm:prSet presAssocID="{F1C6E4BE-14F3-4AF1-B0C4-E7C74461EFD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6DCA9-9E74-4C0B-A9B3-21FB15F8375B}" type="pres">
      <dgm:prSet presAssocID="{CB8D22D5-6AC1-4110-9627-3884A84F8220}" presName="sibTrans" presStyleLbl="sibTrans2D1" presStyleIdx="0" presStyleCnt="3"/>
      <dgm:spPr/>
      <dgm:t>
        <a:bodyPr/>
        <a:lstStyle/>
        <a:p>
          <a:endParaRPr lang="ru-RU"/>
        </a:p>
      </dgm:t>
    </dgm:pt>
    <dgm:pt modelId="{D1010887-404E-493A-8C93-2C5979965FA8}" type="pres">
      <dgm:prSet presAssocID="{CB8D22D5-6AC1-4110-9627-3884A84F822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2C3701C-1511-4500-B1BE-0BA3EB2B7350}" type="pres">
      <dgm:prSet presAssocID="{D81F954A-AC3D-4476-9930-272BB3155A4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9CCA6-C427-4BD9-8128-01110DBBC0A1}" type="pres">
      <dgm:prSet presAssocID="{CDD4D17D-4807-471F-BBFC-12E2AB5F605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6F8BB0CC-4F02-44DD-9316-5F26ABED2761}" type="pres">
      <dgm:prSet presAssocID="{CDD4D17D-4807-471F-BBFC-12E2AB5F605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6D4E51EE-DDB9-4B56-B063-11B86EDB63BF}" type="pres">
      <dgm:prSet presAssocID="{07A43F94-C1DC-41E2-AAE5-F5C2BFD31BE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1189D-E260-4DBF-B9D6-779B188F5CB0}" type="pres">
      <dgm:prSet presAssocID="{455888CB-6E2B-4CA1-BFC7-7C65E4BDCD92}" presName="sibTrans" presStyleLbl="sibTrans2D1" presStyleIdx="2" presStyleCnt="3"/>
      <dgm:spPr/>
      <dgm:t>
        <a:bodyPr/>
        <a:lstStyle/>
        <a:p>
          <a:endParaRPr lang="ru-RU"/>
        </a:p>
      </dgm:t>
    </dgm:pt>
    <dgm:pt modelId="{5FB45021-5BD0-4983-8A91-3B563AAE6B54}" type="pres">
      <dgm:prSet presAssocID="{455888CB-6E2B-4CA1-BFC7-7C65E4BDCD92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D95E60B7-0602-4F9B-BC7F-00E7647136EB}" type="pres">
      <dgm:prSet presAssocID="{3E277FE4-5422-43E1-8028-589FBE6AFCA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405437-1E40-4441-993F-B00764C978E9}" type="presOf" srcId="{D81F954A-AC3D-4476-9930-272BB3155A48}" destId="{A2C3701C-1511-4500-B1BE-0BA3EB2B7350}" srcOrd="0" destOrd="0" presId="urn:microsoft.com/office/officeart/2005/8/layout/process2"/>
    <dgm:cxn modelId="{0AA6C72A-BEEB-48F9-AAA7-CC76EFFED23A}" type="presOf" srcId="{3E277FE4-5422-43E1-8028-589FBE6AFCA5}" destId="{D95E60B7-0602-4F9B-BC7F-00E7647136EB}" srcOrd="0" destOrd="0" presId="urn:microsoft.com/office/officeart/2005/8/layout/process2"/>
    <dgm:cxn modelId="{3C59057D-CB56-4F7D-97F0-FA84C8EE5A30}" srcId="{C15697C9-621D-41EF-A984-C88AB3DD0539}" destId="{D81F954A-AC3D-4476-9930-272BB3155A48}" srcOrd="1" destOrd="0" parTransId="{523CA9B2-1719-42C4-8E0B-5C7E44B358E0}" sibTransId="{CDD4D17D-4807-471F-BBFC-12E2AB5F6052}"/>
    <dgm:cxn modelId="{5B6CB0FD-0058-4790-83D6-8AAE9F8D9BC2}" type="presOf" srcId="{CDD4D17D-4807-471F-BBFC-12E2AB5F6052}" destId="{6F8BB0CC-4F02-44DD-9316-5F26ABED2761}" srcOrd="1" destOrd="0" presId="urn:microsoft.com/office/officeart/2005/8/layout/process2"/>
    <dgm:cxn modelId="{FC5A2D1F-114C-4459-B1B1-018CE6B7C71A}" type="presOf" srcId="{CB8D22D5-6AC1-4110-9627-3884A84F8220}" destId="{D1010887-404E-493A-8C93-2C5979965FA8}" srcOrd="1" destOrd="0" presId="urn:microsoft.com/office/officeart/2005/8/layout/process2"/>
    <dgm:cxn modelId="{3FDF2E69-2C2A-41E2-BEAA-6A8688BD878A}" srcId="{C15697C9-621D-41EF-A984-C88AB3DD0539}" destId="{07A43F94-C1DC-41E2-AAE5-F5C2BFD31BE4}" srcOrd="2" destOrd="0" parTransId="{939EE8D2-01CD-4299-B0E8-33008B3419CA}" sibTransId="{455888CB-6E2B-4CA1-BFC7-7C65E4BDCD92}"/>
    <dgm:cxn modelId="{089A19B3-67E6-411C-8402-1611BE5E3A89}" type="presOf" srcId="{CB8D22D5-6AC1-4110-9627-3884A84F8220}" destId="{2426DCA9-9E74-4C0B-A9B3-21FB15F8375B}" srcOrd="0" destOrd="0" presId="urn:microsoft.com/office/officeart/2005/8/layout/process2"/>
    <dgm:cxn modelId="{9C7B9058-424C-490F-99AC-DC9D7DD1BFD2}" type="presOf" srcId="{CDD4D17D-4807-471F-BBFC-12E2AB5F6052}" destId="{CCF9CCA6-C427-4BD9-8128-01110DBBC0A1}" srcOrd="0" destOrd="0" presId="urn:microsoft.com/office/officeart/2005/8/layout/process2"/>
    <dgm:cxn modelId="{431237D4-EB03-45BF-86C2-3DBB09E1642F}" type="presOf" srcId="{455888CB-6E2B-4CA1-BFC7-7C65E4BDCD92}" destId="{E931189D-E260-4DBF-B9D6-779B188F5CB0}" srcOrd="0" destOrd="0" presId="urn:microsoft.com/office/officeart/2005/8/layout/process2"/>
    <dgm:cxn modelId="{989ECCF0-A965-4F80-9CFD-4CB0A2A1C0CB}" type="presOf" srcId="{07A43F94-C1DC-41E2-AAE5-F5C2BFD31BE4}" destId="{6D4E51EE-DDB9-4B56-B063-11B86EDB63BF}" srcOrd="0" destOrd="0" presId="urn:microsoft.com/office/officeart/2005/8/layout/process2"/>
    <dgm:cxn modelId="{30AC0352-E6A2-4680-BF10-9673953B8F6C}" srcId="{C15697C9-621D-41EF-A984-C88AB3DD0539}" destId="{F1C6E4BE-14F3-4AF1-B0C4-E7C74461EFDB}" srcOrd="0" destOrd="0" parTransId="{12EA210C-94F4-4A25-A5FB-34D5BE9A7FA7}" sibTransId="{CB8D22D5-6AC1-4110-9627-3884A84F8220}"/>
    <dgm:cxn modelId="{336CC3E1-D66D-4C55-8C8A-79F6B1E22770}" type="presOf" srcId="{C15697C9-621D-41EF-A984-C88AB3DD0539}" destId="{A6896869-F3EC-482B-B2E0-7AA833F03F84}" srcOrd="0" destOrd="0" presId="urn:microsoft.com/office/officeart/2005/8/layout/process2"/>
    <dgm:cxn modelId="{E95C3DE7-6AEE-42AA-9DF6-5E2AFE0A991E}" type="presOf" srcId="{455888CB-6E2B-4CA1-BFC7-7C65E4BDCD92}" destId="{5FB45021-5BD0-4983-8A91-3B563AAE6B54}" srcOrd="1" destOrd="0" presId="urn:microsoft.com/office/officeart/2005/8/layout/process2"/>
    <dgm:cxn modelId="{716AC30A-B4CE-4FB1-B0CC-ED0CCA41EAD8}" type="presOf" srcId="{F1C6E4BE-14F3-4AF1-B0C4-E7C74461EFDB}" destId="{84C03C0B-852D-4AFF-A7BD-272EF70CAFD3}" srcOrd="0" destOrd="0" presId="urn:microsoft.com/office/officeart/2005/8/layout/process2"/>
    <dgm:cxn modelId="{FAF665C8-7537-491C-A320-DE7E56579B3A}" srcId="{C15697C9-621D-41EF-A984-C88AB3DD0539}" destId="{3E277FE4-5422-43E1-8028-589FBE6AFCA5}" srcOrd="3" destOrd="0" parTransId="{EAF301DC-64C7-4A8E-8E3B-974B13B4AA63}" sibTransId="{31BAC2A5-72E1-4A61-9E82-3DF8D35A7C73}"/>
    <dgm:cxn modelId="{A5734E80-A96D-4D32-9757-41A48762CBF3}" type="presParOf" srcId="{A6896869-F3EC-482B-B2E0-7AA833F03F84}" destId="{84C03C0B-852D-4AFF-A7BD-272EF70CAFD3}" srcOrd="0" destOrd="0" presId="urn:microsoft.com/office/officeart/2005/8/layout/process2"/>
    <dgm:cxn modelId="{97191715-D1DC-4F77-A28B-4B7804041506}" type="presParOf" srcId="{A6896869-F3EC-482B-B2E0-7AA833F03F84}" destId="{2426DCA9-9E74-4C0B-A9B3-21FB15F8375B}" srcOrd="1" destOrd="0" presId="urn:microsoft.com/office/officeart/2005/8/layout/process2"/>
    <dgm:cxn modelId="{C11EB99C-7D5B-444B-975D-665C81692297}" type="presParOf" srcId="{2426DCA9-9E74-4C0B-A9B3-21FB15F8375B}" destId="{D1010887-404E-493A-8C93-2C5979965FA8}" srcOrd="0" destOrd="0" presId="urn:microsoft.com/office/officeart/2005/8/layout/process2"/>
    <dgm:cxn modelId="{8DA9BFE1-DF63-48EA-907F-8D5B9460654E}" type="presParOf" srcId="{A6896869-F3EC-482B-B2E0-7AA833F03F84}" destId="{A2C3701C-1511-4500-B1BE-0BA3EB2B7350}" srcOrd="2" destOrd="0" presId="urn:microsoft.com/office/officeart/2005/8/layout/process2"/>
    <dgm:cxn modelId="{74E38442-E97F-43A4-A63F-9EBABABAF798}" type="presParOf" srcId="{A6896869-F3EC-482B-B2E0-7AA833F03F84}" destId="{CCF9CCA6-C427-4BD9-8128-01110DBBC0A1}" srcOrd="3" destOrd="0" presId="urn:microsoft.com/office/officeart/2005/8/layout/process2"/>
    <dgm:cxn modelId="{FBA22DE6-E542-4242-98EF-3596DE56B86A}" type="presParOf" srcId="{CCF9CCA6-C427-4BD9-8128-01110DBBC0A1}" destId="{6F8BB0CC-4F02-44DD-9316-5F26ABED2761}" srcOrd="0" destOrd="0" presId="urn:microsoft.com/office/officeart/2005/8/layout/process2"/>
    <dgm:cxn modelId="{C6E63545-4506-4E1B-9F35-A31DF86C78A7}" type="presParOf" srcId="{A6896869-F3EC-482B-B2E0-7AA833F03F84}" destId="{6D4E51EE-DDB9-4B56-B063-11B86EDB63BF}" srcOrd="4" destOrd="0" presId="urn:microsoft.com/office/officeart/2005/8/layout/process2"/>
    <dgm:cxn modelId="{EB9FAF66-383C-4BE4-B782-A89EDD03E059}" type="presParOf" srcId="{A6896869-F3EC-482B-B2E0-7AA833F03F84}" destId="{E931189D-E260-4DBF-B9D6-779B188F5CB0}" srcOrd="5" destOrd="0" presId="urn:microsoft.com/office/officeart/2005/8/layout/process2"/>
    <dgm:cxn modelId="{FFB704E1-3163-4505-9006-2CB05C120651}" type="presParOf" srcId="{E931189D-E260-4DBF-B9D6-779B188F5CB0}" destId="{5FB45021-5BD0-4983-8A91-3B563AAE6B54}" srcOrd="0" destOrd="0" presId="urn:microsoft.com/office/officeart/2005/8/layout/process2"/>
    <dgm:cxn modelId="{7F678131-38EA-4C40-92B1-6CC8CDAB4A87}" type="presParOf" srcId="{A6896869-F3EC-482B-B2E0-7AA833F03F84}" destId="{D95E60B7-0602-4F9B-BC7F-00E7647136EB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D81AD2-F10E-4528-A7E2-BF052E0D3544}" type="doc">
      <dgm:prSet loTypeId="urn:microsoft.com/office/officeart/2005/8/layout/vList4#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04F8A5E9-BBDB-4488-976D-FAA28B6EF7DF}">
      <dgm:prSet phldrT="[Текст]"/>
      <dgm:spPr/>
      <dgm:t>
        <a:bodyPr/>
        <a:lstStyle/>
        <a:p>
          <a:r>
            <a:rPr lang="ru-RU" dirty="0" smtClean="0"/>
            <a:t>формирование и развитие  коммуникативной компетенции; </a:t>
          </a:r>
          <a:endParaRPr lang="ru-RU" dirty="0"/>
        </a:p>
      </dgm:t>
    </dgm:pt>
    <dgm:pt modelId="{D73D3CDC-1A46-469D-86F9-AF133209F829}" type="parTrans" cxnId="{43E97FFC-2FC0-4576-B7BD-E50E0324BDA8}">
      <dgm:prSet/>
      <dgm:spPr/>
      <dgm:t>
        <a:bodyPr/>
        <a:lstStyle/>
        <a:p>
          <a:endParaRPr lang="ru-RU"/>
        </a:p>
      </dgm:t>
    </dgm:pt>
    <dgm:pt modelId="{BF8D1C9D-89D1-498A-9055-476A231B539C}" type="sibTrans" cxnId="{43E97FFC-2FC0-4576-B7BD-E50E0324BDA8}">
      <dgm:prSet/>
      <dgm:spPr/>
      <dgm:t>
        <a:bodyPr/>
        <a:lstStyle/>
        <a:p>
          <a:endParaRPr lang="ru-RU"/>
        </a:p>
      </dgm:t>
    </dgm:pt>
    <dgm:pt modelId="{3C897320-67EA-45A6-AB6E-1FC9E02A5ACF}">
      <dgm:prSet phldrT="[Текст]"/>
      <dgm:spPr/>
      <dgm:t>
        <a:bodyPr/>
        <a:lstStyle/>
        <a:p>
          <a:r>
            <a:rPr lang="ru-RU" b="0" i="0" dirty="0" smtClean="0"/>
            <a:t>нормализация языка.</a:t>
          </a:r>
          <a:endParaRPr lang="ru-RU" dirty="0"/>
        </a:p>
      </dgm:t>
    </dgm:pt>
    <dgm:pt modelId="{17396780-5BB6-4F87-B86B-78B3CBF31D08}" type="parTrans" cxnId="{3187EFA7-8E47-4008-85D5-615101965E7A}">
      <dgm:prSet/>
      <dgm:spPr/>
      <dgm:t>
        <a:bodyPr/>
        <a:lstStyle/>
        <a:p>
          <a:endParaRPr lang="ru-RU"/>
        </a:p>
      </dgm:t>
    </dgm:pt>
    <dgm:pt modelId="{1558D5F3-C0CC-4952-974C-0059676D188B}" type="sibTrans" cxnId="{3187EFA7-8E47-4008-85D5-615101965E7A}">
      <dgm:prSet/>
      <dgm:spPr/>
      <dgm:t>
        <a:bodyPr/>
        <a:lstStyle/>
        <a:p>
          <a:endParaRPr lang="ru-RU"/>
        </a:p>
      </dgm:t>
    </dgm:pt>
    <dgm:pt modelId="{417A85C8-8901-4B7D-A060-1591C83984FA}">
      <dgm:prSet phldrT="[Текст]"/>
      <dgm:spPr/>
      <dgm:t>
        <a:bodyPr/>
        <a:lstStyle/>
        <a:p>
          <a:r>
            <a:rPr lang="ru-RU" b="0" i="0" dirty="0" smtClean="0"/>
            <a:t>повышение уровня речевой культуры;</a:t>
          </a:r>
          <a:endParaRPr lang="ru-RU" dirty="0"/>
        </a:p>
      </dgm:t>
    </dgm:pt>
    <dgm:pt modelId="{832D4E12-91DD-49AF-B3CB-B6BAAF4517D1}" type="parTrans" cxnId="{5AE2D027-CA7B-4E5E-9E5C-810157DB2440}">
      <dgm:prSet/>
      <dgm:spPr/>
    </dgm:pt>
    <dgm:pt modelId="{C0FC7FD1-BF95-4538-A473-46F356227014}" type="sibTrans" cxnId="{5AE2D027-CA7B-4E5E-9E5C-810157DB2440}">
      <dgm:prSet/>
      <dgm:spPr/>
    </dgm:pt>
    <dgm:pt modelId="{26F98222-4907-42B2-89A2-08364A340390}">
      <dgm:prSet phldrT="[Текст]"/>
      <dgm:spPr/>
      <dgm:t>
        <a:bodyPr/>
        <a:lstStyle/>
        <a:p>
          <a:r>
            <a:rPr lang="ru-RU" b="0" i="0" dirty="0" smtClean="0"/>
            <a:t>расширение кругозора;</a:t>
          </a:r>
          <a:endParaRPr lang="ru-RU" dirty="0"/>
        </a:p>
      </dgm:t>
    </dgm:pt>
    <dgm:pt modelId="{7FA612F6-7FA3-41C1-A00D-2AE35BE9F722}" type="parTrans" cxnId="{4C7897B0-E2A8-4EC6-9B37-86190EE53190}">
      <dgm:prSet/>
      <dgm:spPr/>
    </dgm:pt>
    <dgm:pt modelId="{A38CAD13-2A85-4608-AE6B-20E1BC4439DD}" type="sibTrans" cxnId="{4C7897B0-E2A8-4EC6-9B37-86190EE53190}">
      <dgm:prSet/>
      <dgm:spPr/>
    </dgm:pt>
    <dgm:pt modelId="{27CDA887-0998-442D-8D4B-B656B353C40F}" type="pres">
      <dgm:prSet presAssocID="{D7D81AD2-F10E-4528-A7E2-BF052E0D354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DC694D-56F1-4BF0-A323-C7C6CD0450BE}" type="pres">
      <dgm:prSet presAssocID="{04F8A5E9-BBDB-4488-976D-FAA28B6EF7DF}" presName="comp" presStyleCnt="0"/>
      <dgm:spPr/>
    </dgm:pt>
    <dgm:pt modelId="{8F59A3C7-D193-49C4-B4FD-A05273B7A5D6}" type="pres">
      <dgm:prSet presAssocID="{04F8A5E9-BBDB-4488-976D-FAA28B6EF7DF}" presName="box" presStyleLbl="node1" presStyleIdx="0" presStyleCnt="4"/>
      <dgm:spPr/>
      <dgm:t>
        <a:bodyPr/>
        <a:lstStyle/>
        <a:p>
          <a:endParaRPr lang="ru-RU"/>
        </a:p>
      </dgm:t>
    </dgm:pt>
    <dgm:pt modelId="{6678B181-46C2-4652-8AA9-643BA2D078A5}" type="pres">
      <dgm:prSet presAssocID="{04F8A5E9-BBDB-4488-976D-FAA28B6EF7DF}" presName="img" presStyleLbl="fgImgPlace1" presStyleIdx="0" presStyleCnt="4"/>
      <dgm:spPr/>
    </dgm:pt>
    <dgm:pt modelId="{A24E4B9E-FE30-449B-A9F6-F4942B108E31}" type="pres">
      <dgm:prSet presAssocID="{04F8A5E9-BBDB-4488-976D-FAA28B6EF7D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A7F846-CD2F-4176-8D54-C490B307BD2D}" type="pres">
      <dgm:prSet presAssocID="{BF8D1C9D-89D1-498A-9055-476A231B539C}" presName="spacer" presStyleCnt="0"/>
      <dgm:spPr/>
    </dgm:pt>
    <dgm:pt modelId="{DA290BE4-AEDD-4ABF-B853-6BDA7071DE32}" type="pres">
      <dgm:prSet presAssocID="{26F98222-4907-42B2-89A2-08364A340390}" presName="comp" presStyleCnt="0"/>
      <dgm:spPr/>
    </dgm:pt>
    <dgm:pt modelId="{D2288658-A6ED-4012-9CB4-1150E2A892ED}" type="pres">
      <dgm:prSet presAssocID="{26F98222-4907-42B2-89A2-08364A340390}" presName="box" presStyleLbl="node1" presStyleIdx="1" presStyleCnt="4"/>
      <dgm:spPr/>
      <dgm:t>
        <a:bodyPr/>
        <a:lstStyle/>
        <a:p>
          <a:endParaRPr lang="ru-RU"/>
        </a:p>
      </dgm:t>
    </dgm:pt>
    <dgm:pt modelId="{5A9C8041-62A3-440B-90A6-62A65D09155B}" type="pres">
      <dgm:prSet presAssocID="{26F98222-4907-42B2-89A2-08364A340390}" presName="img" presStyleLbl="fgImgPlace1" presStyleIdx="1" presStyleCnt="4"/>
      <dgm:spPr/>
    </dgm:pt>
    <dgm:pt modelId="{95A492A2-509C-4596-96C8-6F53CBEE62E0}" type="pres">
      <dgm:prSet presAssocID="{26F98222-4907-42B2-89A2-08364A340390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7A397-BD58-45F8-98DE-5D30D86631C9}" type="pres">
      <dgm:prSet presAssocID="{A38CAD13-2A85-4608-AE6B-20E1BC4439DD}" presName="spacer" presStyleCnt="0"/>
      <dgm:spPr/>
    </dgm:pt>
    <dgm:pt modelId="{E0BD7181-F12A-4F1D-ABFA-AF3E4C4D7466}" type="pres">
      <dgm:prSet presAssocID="{417A85C8-8901-4B7D-A060-1591C83984FA}" presName="comp" presStyleCnt="0"/>
      <dgm:spPr/>
    </dgm:pt>
    <dgm:pt modelId="{0C9E058C-ACED-4D4B-9620-263058804547}" type="pres">
      <dgm:prSet presAssocID="{417A85C8-8901-4B7D-A060-1591C83984FA}" presName="box" presStyleLbl="node1" presStyleIdx="2" presStyleCnt="4"/>
      <dgm:spPr/>
      <dgm:t>
        <a:bodyPr/>
        <a:lstStyle/>
        <a:p>
          <a:endParaRPr lang="ru-RU"/>
        </a:p>
      </dgm:t>
    </dgm:pt>
    <dgm:pt modelId="{C6C15352-4457-4569-B7AD-3540F6323E69}" type="pres">
      <dgm:prSet presAssocID="{417A85C8-8901-4B7D-A060-1591C83984FA}" presName="img" presStyleLbl="fgImgPlace1" presStyleIdx="2" presStyleCnt="4"/>
      <dgm:spPr/>
    </dgm:pt>
    <dgm:pt modelId="{A847521C-43C5-4994-A7B3-E5946FE63155}" type="pres">
      <dgm:prSet presAssocID="{417A85C8-8901-4B7D-A060-1591C83984FA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518429-7C80-4AA2-B801-A9DA630F49C3}" type="pres">
      <dgm:prSet presAssocID="{C0FC7FD1-BF95-4538-A473-46F356227014}" presName="spacer" presStyleCnt="0"/>
      <dgm:spPr/>
    </dgm:pt>
    <dgm:pt modelId="{8244902A-7760-4433-BA23-D3E34FC9DFE8}" type="pres">
      <dgm:prSet presAssocID="{3C897320-67EA-45A6-AB6E-1FC9E02A5ACF}" presName="comp" presStyleCnt="0"/>
      <dgm:spPr/>
    </dgm:pt>
    <dgm:pt modelId="{0AE2BB6B-3156-4DC2-9C9D-7789E537FB80}" type="pres">
      <dgm:prSet presAssocID="{3C897320-67EA-45A6-AB6E-1FC9E02A5ACF}" presName="box" presStyleLbl="node1" presStyleIdx="3" presStyleCnt="4"/>
      <dgm:spPr/>
      <dgm:t>
        <a:bodyPr/>
        <a:lstStyle/>
        <a:p>
          <a:endParaRPr lang="ru-RU"/>
        </a:p>
      </dgm:t>
    </dgm:pt>
    <dgm:pt modelId="{1C08A650-AF54-4CA3-B3F0-4B95C6827746}" type="pres">
      <dgm:prSet presAssocID="{3C897320-67EA-45A6-AB6E-1FC9E02A5ACF}" presName="img" presStyleLbl="fgImgPlace1" presStyleIdx="3" presStyleCnt="4"/>
      <dgm:spPr/>
    </dgm:pt>
    <dgm:pt modelId="{FD2A583A-B494-4CD4-9F07-8D084F4689C5}" type="pres">
      <dgm:prSet presAssocID="{3C897320-67EA-45A6-AB6E-1FC9E02A5ACF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B0C20D-EE50-4E50-8A73-4B5C75147B0D}" type="presOf" srcId="{3C897320-67EA-45A6-AB6E-1FC9E02A5ACF}" destId="{FD2A583A-B494-4CD4-9F07-8D084F4689C5}" srcOrd="1" destOrd="0" presId="urn:microsoft.com/office/officeart/2005/8/layout/vList4#1"/>
    <dgm:cxn modelId="{891A4349-D873-4381-A52D-F30E0D9ED741}" type="presOf" srcId="{417A85C8-8901-4B7D-A060-1591C83984FA}" destId="{A847521C-43C5-4994-A7B3-E5946FE63155}" srcOrd="1" destOrd="0" presId="urn:microsoft.com/office/officeart/2005/8/layout/vList4#1"/>
    <dgm:cxn modelId="{FE1391C1-984F-4F09-A8AD-75CBDE5CBD03}" type="presOf" srcId="{417A85C8-8901-4B7D-A060-1591C83984FA}" destId="{0C9E058C-ACED-4D4B-9620-263058804547}" srcOrd="0" destOrd="0" presId="urn:microsoft.com/office/officeart/2005/8/layout/vList4#1"/>
    <dgm:cxn modelId="{BBFC93B4-5421-460E-BB48-C4E28256D408}" type="presOf" srcId="{3C897320-67EA-45A6-AB6E-1FC9E02A5ACF}" destId="{0AE2BB6B-3156-4DC2-9C9D-7789E537FB80}" srcOrd="0" destOrd="0" presId="urn:microsoft.com/office/officeart/2005/8/layout/vList4#1"/>
    <dgm:cxn modelId="{86CC13A7-7FED-4F53-8EEF-CFCAFA060345}" type="presOf" srcId="{26F98222-4907-42B2-89A2-08364A340390}" destId="{95A492A2-509C-4596-96C8-6F53CBEE62E0}" srcOrd="1" destOrd="0" presId="urn:microsoft.com/office/officeart/2005/8/layout/vList4#1"/>
    <dgm:cxn modelId="{3CB92972-E2A4-47AB-9700-0D376E57ABE3}" type="presOf" srcId="{D7D81AD2-F10E-4528-A7E2-BF052E0D3544}" destId="{27CDA887-0998-442D-8D4B-B656B353C40F}" srcOrd="0" destOrd="0" presId="urn:microsoft.com/office/officeart/2005/8/layout/vList4#1"/>
    <dgm:cxn modelId="{236CD67F-600F-44F1-B88F-396F6DF15E27}" type="presOf" srcId="{04F8A5E9-BBDB-4488-976D-FAA28B6EF7DF}" destId="{A24E4B9E-FE30-449B-A9F6-F4942B108E31}" srcOrd="1" destOrd="0" presId="urn:microsoft.com/office/officeart/2005/8/layout/vList4#1"/>
    <dgm:cxn modelId="{FF3B0000-B516-41A5-A734-A2BEF60B8A8A}" type="presOf" srcId="{26F98222-4907-42B2-89A2-08364A340390}" destId="{D2288658-A6ED-4012-9CB4-1150E2A892ED}" srcOrd="0" destOrd="0" presId="urn:microsoft.com/office/officeart/2005/8/layout/vList4#1"/>
    <dgm:cxn modelId="{4C7897B0-E2A8-4EC6-9B37-86190EE53190}" srcId="{D7D81AD2-F10E-4528-A7E2-BF052E0D3544}" destId="{26F98222-4907-42B2-89A2-08364A340390}" srcOrd="1" destOrd="0" parTransId="{7FA612F6-7FA3-41C1-A00D-2AE35BE9F722}" sibTransId="{A38CAD13-2A85-4608-AE6B-20E1BC4439DD}"/>
    <dgm:cxn modelId="{43E97FFC-2FC0-4576-B7BD-E50E0324BDA8}" srcId="{D7D81AD2-F10E-4528-A7E2-BF052E0D3544}" destId="{04F8A5E9-BBDB-4488-976D-FAA28B6EF7DF}" srcOrd="0" destOrd="0" parTransId="{D73D3CDC-1A46-469D-86F9-AF133209F829}" sibTransId="{BF8D1C9D-89D1-498A-9055-476A231B539C}"/>
    <dgm:cxn modelId="{9F72637C-24E9-4917-9274-93600D3419A3}" type="presOf" srcId="{04F8A5E9-BBDB-4488-976D-FAA28B6EF7DF}" destId="{8F59A3C7-D193-49C4-B4FD-A05273B7A5D6}" srcOrd="0" destOrd="0" presId="urn:microsoft.com/office/officeart/2005/8/layout/vList4#1"/>
    <dgm:cxn modelId="{5AE2D027-CA7B-4E5E-9E5C-810157DB2440}" srcId="{D7D81AD2-F10E-4528-A7E2-BF052E0D3544}" destId="{417A85C8-8901-4B7D-A060-1591C83984FA}" srcOrd="2" destOrd="0" parTransId="{832D4E12-91DD-49AF-B3CB-B6BAAF4517D1}" sibTransId="{C0FC7FD1-BF95-4538-A473-46F356227014}"/>
    <dgm:cxn modelId="{3187EFA7-8E47-4008-85D5-615101965E7A}" srcId="{D7D81AD2-F10E-4528-A7E2-BF052E0D3544}" destId="{3C897320-67EA-45A6-AB6E-1FC9E02A5ACF}" srcOrd="3" destOrd="0" parTransId="{17396780-5BB6-4F87-B86B-78B3CBF31D08}" sibTransId="{1558D5F3-C0CC-4952-974C-0059676D188B}"/>
    <dgm:cxn modelId="{FA386698-0000-43B2-91FC-4660E8288C36}" type="presParOf" srcId="{27CDA887-0998-442D-8D4B-B656B353C40F}" destId="{EBDC694D-56F1-4BF0-A323-C7C6CD0450BE}" srcOrd="0" destOrd="0" presId="urn:microsoft.com/office/officeart/2005/8/layout/vList4#1"/>
    <dgm:cxn modelId="{BE9CDF8A-4888-45A7-866F-6DE396BE8399}" type="presParOf" srcId="{EBDC694D-56F1-4BF0-A323-C7C6CD0450BE}" destId="{8F59A3C7-D193-49C4-B4FD-A05273B7A5D6}" srcOrd="0" destOrd="0" presId="urn:microsoft.com/office/officeart/2005/8/layout/vList4#1"/>
    <dgm:cxn modelId="{EB5112A3-64CE-4C69-B251-6A51ECE44302}" type="presParOf" srcId="{EBDC694D-56F1-4BF0-A323-C7C6CD0450BE}" destId="{6678B181-46C2-4652-8AA9-643BA2D078A5}" srcOrd="1" destOrd="0" presId="urn:microsoft.com/office/officeart/2005/8/layout/vList4#1"/>
    <dgm:cxn modelId="{1FF4521E-2F86-4938-AA87-BA54156BBB27}" type="presParOf" srcId="{EBDC694D-56F1-4BF0-A323-C7C6CD0450BE}" destId="{A24E4B9E-FE30-449B-A9F6-F4942B108E31}" srcOrd="2" destOrd="0" presId="urn:microsoft.com/office/officeart/2005/8/layout/vList4#1"/>
    <dgm:cxn modelId="{33B2CBA4-EF10-41A0-96BB-ED5B192329AA}" type="presParOf" srcId="{27CDA887-0998-442D-8D4B-B656B353C40F}" destId="{C8A7F846-CD2F-4176-8D54-C490B307BD2D}" srcOrd="1" destOrd="0" presId="urn:microsoft.com/office/officeart/2005/8/layout/vList4#1"/>
    <dgm:cxn modelId="{B479ED4C-C5C9-4173-8EAC-615E6A76C562}" type="presParOf" srcId="{27CDA887-0998-442D-8D4B-B656B353C40F}" destId="{DA290BE4-AEDD-4ABF-B853-6BDA7071DE32}" srcOrd="2" destOrd="0" presId="urn:microsoft.com/office/officeart/2005/8/layout/vList4#1"/>
    <dgm:cxn modelId="{B7BE2BBB-141C-4E5B-B70A-0655DBB45F93}" type="presParOf" srcId="{DA290BE4-AEDD-4ABF-B853-6BDA7071DE32}" destId="{D2288658-A6ED-4012-9CB4-1150E2A892ED}" srcOrd="0" destOrd="0" presId="urn:microsoft.com/office/officeart/2005/8/layout/vList4#1"/>
    <dgm:cxn modelId="{DABCF789-E111-4044-A49E-4926FC6AF2A1}" type="presParOf" srcId="{DA290BE4-AEDD-4ABF-B853-6BDA7071DE32}" destId="{5A9C8041-62A3-440B-90A6-62A65D09155B}" srcOrd="1" destOrd="0" presId="urn:microsoft.com/office/officeart/2005/8/layout/vList4#1"/>
    <dgm:cxn modelId="{0FB3E514-D009-4A71-9D63-7F94303D4ACE}" type="presParOf" srcId="{DA290BE4-AEDD-4ABF-B853-6BDA7071DE32}" destId="{95A492A2-509C-4596-96C8-6F53CBEE62E0}" srcOrd="2" destOrd="0" presId="urn:microsoft.com/office/officeart/2005/8/layout/vList4#1"/>
    <dgm:cxn modelId="{803FB04C-675B-4526-985C-8E62D06F716A}" type="presParOf" srcId="{27CDA887-0998-442D-8D4B-B656B353C40F}" destId="{9927A397-BD58-45F8-98DE-5D30D86631C9}" srcOrd="3" destOrd="0" presId="urn:microsoft.com/office/officeart/2005/8/layout/vList4#1"/>
    <dgm:cxn modelId="{5FB16B1B-B866-4223-912A-36370B561009}" type="presParOf" srcId="{27CDA887-0998-442D-8D4B-B656B353C40F}" destId="{E0BD7181-F12A-4F1D-ABFA-AF3E4C4D7466}" srcOrd="4" destOrd="0" presId="urn:microsoft.com/office/officeart/2005/8/layout/vList4#1"/>
    <dgm:cxn modelId="{1CA997B3-3484-42C1-89A5-E5CE47F58E4C}" type="presParOf" srcId="{E0BD7181-F12A-4F1D-ABFA-AF3E4C4D7466}" destId="{0C9E058C-ACED-4D4B-9620-263058804547}" srcOrd="0" destOrd="0" presId="urn:microsoft.com/office/officeart/2005/8/layout/vList4#1"/>
    <dgm:cxn modelId="{1EF04563-27DF-4216-B15F-7DBCD337901F}" type="presParOf" srcId="{E0BD7181-F12A-4F1D-ABFA-AF3E4C4D7466}" destId="{C6C15352-4457-4569-B7AD-3540F6323E69}" srcOrd="1" destOrd="0" presId="urn:microsoft.com/office/officeart/2005/8/layout/vList4#1"/>
    <dgm:cxn modelId="{C9B78B48-EBD4-4302-951D-A3163E42E26F}" type="presParOf" srcId="{E0BD7181-F12A-4F1D-ABFA-AF3E4C4D7466}" destId="{A847521C-43C5-4994-A7B3-E5946FE63155}" srcOrd="2" destOrd="0" presId="urn:microsoft.com/office/officeart/2005/8/layout/vList4#1"/>
    <dgm:cxn modelId="{9A6040D6-D576-452A-9702-17A14B2291DC}" type="presParOf" srcId="{27CDA887-0998-442D-8D4B-B656B353C40F}" destId="{FD518429-7C80-4AA2-B801-A9DA630F49C3}" srcOrd="5" destOrd="0" presId="urn:microsoft.com/office/officeart/2005/8/layout/vList4#1"/>
    <dgm:cxn modelId="{ED3D932F-DF76-48EB-B71A-82140A50539E}" type="presParOf" srcId="{27CDA887-0998-442D-8D4B-B656B353C40F}" destId="{8244902A-7760-4433-BA23-D3E34FC9DFE8}" srcOrd="6" destOrd="0" presId="urn:microsoft.com/office/officeart/2005/8/layout/vList4#1"/>
    <dgm:cxn modelId="{369357D8-9079-4069-89DB-29D96FED65CC}" type="presParOf" srcId="{8244902A-7760-4433-BA23-D3E34FC9DFE8}" destId="{0AE2BB6B-3156-4DC2-9C9D-7789E537FB80}" srcOrd="0" destOrd="0" presId="urn:microsoft.com/office/officeart/2005/8/layout/vList4#1"/>
    <dgm:cxn modelId="{383050F8-83C8-4330-9258-E0792A354D35}" type="presParOf" srcId="{8244902A-7760-4433-BA23-D3E34FC9DFE8}" destId="{1C08A650-AF54-4CA3-B3F0-4B95C6827746}" srcOrd="1" destOrd="0" presId="urn:microsoft.com/office/officeart/2005/8/layout/vList4#1"/>
    <dgm:cxn modelId="{1502E8A6-6291-40CD-BA39-7B1C274A7F07}" type="presParOf" srcId="{8244902A-7760-4433-BA23-D3E34FC9DFE8}" destId="{FD2A583A-B494-4CD4-9F07-8D084F4689C5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7A6D89-4878-4F06-9EE2-5329B4E5A24A}" type="doc">
      <dgm:prSet loTypeId="urn:microsoft.com/office/officeart/2005/8/layout/venn2" loCatId="relationship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F59F41F4-50B8-43B7-90C3-8D10F4FAB72B}">
      <dgm:prSet phldrT="[Текст]"/>
      <dgm:spPr/>
      <dgm:t>
        <a:bodyPr/>
        <a:lstStyle/>
        <a:p>
          <a:r>
            <a:rPr lang="ru-RU" dirty="0" smtClean="0"/>
            <a:t>Культура речи</a:t>
          </a:r>
          <a:endParaRPr lang="ru-RU" dirty="0"/>
        </a:p>
      </dgm:t>
    </dgm:pt>
    <dgm:pt modelId="{24CEF081-BEE7-48CC-A250-BEBFA291E664}" type="parTrans" cxnId="{C3053C2E-6B49-44EA-8732-DD773031F2E1}">
      <dgm:prSet/>
      <dgm:spPr/>
      <dgm:t>
        <a:bodyPr/>
        <a:lstStyle/>
        <a:p>
          <a:endParaRPr lang="ru-RU"/>
        </a:p>
      </dgm:t>
    </dgm:pt>
    <dgm:pt modelId="{B6724977-B4AB-42AB-9BAB-9766BE83E493}" type="sibTrans" cxnId="{C3053C2E-6B49-44EA-8732-DD773031F2E1}">
      <dgm:prSet/>
      <dgm:spPr/>
      <dgm:t>
        <a:bodyPr/>
        <a:lstStyle/>
        <a:p>
          <a:endParaRPr lang="ru-RU"/>
        </a:p>
      </dgm:t>
    </dgm:pt>
    <dgm:pt modelId="{352562FD-FBC7-4201-8E8B-FCC638C27694}">
      <dgm:prSet phldrT="[Текст]"/>
      <dgm:spPr/>
      <dgm:t>
        <a:bodyPr/>
        <a:lstStyle/>
        <a:p>
          <a:r>
            <a:rPr lang="ru-RU" dirty="0" smtClean="0"/>
            <a:t>Стилистика </a:t>
          </a:r>
          <a:endParaRPr lang="ru-RU" dirty="0"/>
        </a:p>
      </dgm:t>
    </dgm:pt>
    <dgm:pt modelId="{DC169213-6ECE-4B86-9E57-737D936EB279}" type="parTrans" cxnId="{F95F6589-10A7-47F1-8D27-D6B553101947}">
      <dgm:prSet/>
      <dgm:spPr/>
      <dgm:t>
        <a:bodyPr/>
        <a:lstStyle/>
        <a:p>
          <a:endParaRPr lang="ru-RU"/>
        </a:p>
      </dgm:t>
    </dgm:pt>
    <dgm:pt modelId="{53F30DD1-E4A7-4493-AD25-BB311CF9DA95}" type="sibTrans" cxnId="{F95F6589-10A7-47F1-8D27-D6B553101947}">
      <dgm:prSet/>
      <dgm:spPr/>
      <dgm:t>
        <a:bodyPr/>
        <a:lstStyle/>
        <a:p>
          <a:endParaRPr lang="ru-RU"/>
        </a:p>
      </dgm:t>
    </dgm:pt>
    <dgm:pt modelId="{E00C3DC1-D090-4429-9F29-CE2A1897659B}" type="pres">
      <dgm:prSet presAssocID="{E67A6D89-4878-4F06-9EE2-5329B4E5A24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4BFB47-5DD9-4E95-8567-121E6D979CCA}" type="pres">
      <dgm:prSet presAssocID="{E67A6D89-4878-4F06-9EE2-5329B4E5A24A}" presName="comp1" presStyleCnt="0"/>
      <dgm:spPr/>
    </dgm:pt>
    <dgm:pt modelId="{FA5D6FD9-4483-4003-A9CF-68CD87364ADF}" type="pres">
      <dgm:prSet presAssocID="{E67A6D89-4878-4F06-9EE2-5329B4E5A24A}" presName="circle1" presStyleLbl="node1" presStyleIdx="0" presStyleCnt="2"/>
      <dgm:spPr/>
      <dgm:t>
        <a:bodyPr/>
        <a:lstStyle/>
        <a:p>
          <a:endParaRPr lang="ru-RU"/>
        </a:p>
      </dgm:t>
    </dgm:pt>
    <dgm:pt modelId="{CB9078CF-BD25-4B20-BD51-1E2D7A4034B2}" type="pres">
      <dgm:prSet presAssocID="{E67A6D89-4878-4F06-9EE2-5329B4E5A24A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3DE86-53D5-48B0-B50B-819589E45003}" type="pres">
      <dgm:prSet presAssocID="{E67A6D89-4878-4F06-9EE2-5329B4E5A24A}" presName="comp2" presStyleCnt="0"/>
      <dgm:spPr/>
    </dgm:pt>
    <dgm:pt modelId="{B05C76C1-8751-4514-A02D-0BCAEAB0729E}" type="pres">
      <dgm:prSet presAssocID="{E67A6D89-4878-4F06-9EE2-5329B4E5A24A}" presName="circle2" presStyleLbl="node1" presStyleIdx="1" presStyleCnt="2"/>
      <dgm:spPr/>
      <dgm:t>
        <a:bodyPr/>
        <a:lstStyle/>
        <a:p>
          <a:endParaRPr lang="ru-RU"/>
        </a:p>
      </dgm:t>
    </dgm:pt>
    <dgm:pt modelId="{57DFB615-148A-423D-9511-240C43A26DB5}" type="pres">
      <dgm:prSet presAssocID="{E67A6D89-4878-4F06-9EE2-5329B4E5A24A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053C2E-6B49-44EA-8732-DD773031F2E1}" srcId="{E67A6D89-4878-4F06-9EE2-5329B4E5A24A}" destId="{F59F41F4-50B8-43B7-90C3-8D10F4FAB72B}" srcOrd="0" destOrd="0" parTransId="{24CEF081-BEE7-48CC-A250-BEBFA291E664}" sibTransId="{B6724977-B4AB-42AB-9BAB-9766BE83E493}"/>
    <dgm:cxn modelId="{F9D1654A-DBF3-4F6C-9C07-F585B2040784}" type="presOf" srcId="{352562FD-FBC7-4201-8E8B-FCC638C27694}" destId="{57DFB615-148A-423D-9511-240C43A26DB5}" srcOrd="1" destOrd="0" presId="urn:microsoft.com/office/officeart/2005/8/layout/venn2"/>
    <dgm:cxn modelId="{77A1D798-DA46-4703-941F-6B2BEDB4134F}" type="presOf" srcId="{352562FD-FBC7-4201-8E8B-FCC638C27694}" destId="{B05C76C1-8751-4514-A02D-0BCAEAB0729E}" srcOrd="0" destOrd="0" presId="urn:microsoft.com/office/officeart/2005/8/layout/venn2"/>
    <dgm:cxn modelId="{3A80703B-716C-44EE-9734-5916F2609618}" type="presOf" srcId="{F59F41F4-50B8-43B7-90C3-8D10F4FAB72B}" destId="{FA5D6FD9-4483-4003-A9CF-68CD87364ADF}" srcOrd="0" destOrd="0" presId="urn:microsoft.com/office/officeart/2005/8/layout/venn2"/>
    <dgm:cxn modelId="{6608359A-50B2-4E62-8E6A-52668B2FB5C8}" type="presOf" srcId="{F59F41F4-50B8-43B7-90C3-8D10F4FAB72B}" destId="{CB9078CF-BD25-4B20-BD51-1E2D7A4034B2}" srcOrd="1" destOrd="0" presId="urn:microsoft.com/office/officeart/2005/8/layout/venn2"/>
    <dgm:cxn modelId="{BB756641-855C-4C9D-98D3-34DB2280D8F5}" type="presOf" srcId="{E67A6D89-4878-4F06-9EE2-5329B4E5A24A}" destId="{E00C3DC1-D090-4429-9F29-CE2A1897659B}" srcOrd="0" destOrd="0" presId="urn:microsoft.com/office/officeart/2005/8/layout/venn2"/>
    <dgm:cxn modelId="{F95F6589-10A7-47F1-8D27-D6B553101947}" srcId="{E67A6D89-4878-4F06-9EE2-5329B4E5A24A}" destId="{352562FD-FBC7-4201-8E8B-FCC638C27694}" srcOrd="1" destOrd="0" parTransId="{DC169213-6ECE-4B86-9E57-737D936EB279}" sibTransId="{53F30DD1-E4A7-4493-AD25-BB311CF9DA95}"/>
    <dgm:cxn modelId="{BA0FDD46-2AA7-4536-B503-D99D22367F78}" type="presParOf" srcId="{E00C3DC1-D090-4429-9F29-CE2A1897659B}" destId="{BA4BFB47-5DD9-4E95-8567-121E6D979CCA}" srcOrd="0" destOrd="0" presId="urn:microsoft.com/office/officeart/2005/8/layout/venn2"/>
    <dgm:cxn modelId="{EA42730E-BE1E-4E10-8AD6-8AF3E2213E2F}" type="presParOf" srcId="{BA4BFB47-5DD9-4E95-8567-121E6D979CCA}" destId="{FA5D6FD9-4483-4003-A9CF-68CD87364ADF}" srcOrd="0" destOrd="0" presId="urn:microsoft.com/office/officeart/2005/8/layout/venn2"/>
    <dgm:cxn modelId="{E31A0FBE-E12F-4F28-ADAA-59D17E933DFE}" type="presParOf" srcId="{BA4BFB47-5DD9-4E95-8567-121E6D979CCA}" destId="{CB9078CF-BD25-4B20-BD51-1E2D7A4034B2}" srcOrd="1" destOrd="0" presId="urn:microsoft.com/office/officeart/2005/8/layout/venn2"/>
    <dgm:cxn modelId="{1BDEBCB3-BC5F-4221-B9B4-425236062A7B}" type="presParOf" srcId="{E00C3DC1-D090-4429-9F29-CE2A1897659B}" destId="{BA43DE86-53D5-48B0-B50B-819589E45003}" srcOrd="1" destOrd="0" presId="urn:microsoft.com/office/officeart/2005/8/layout/venn2"/>
    <dgm:cxn modelId="{CC38B744-B0A9-46F4-A5DC-3BA7754E1419}" type="presParOf" srcId="{BA43DE86-53D5-48B0-B50B-819589E45003}" destId="{B05C76C1-8751-4514-A02D-0BCAEAB0729E}" srcOrd="0" destOrd="0" presId="urn:microsoft.com/office/officeart/2005/8/layout/venn2"/>
    <dgm:cxn modelId="{09BB5BA3-F475-40C0-98A8-E519087D5985}" type="presParOf" srcId="{BA43DE86-53D5-48B0-B50B-819589E45003}" destId="{57DFB615-148A-423D-9511-240C43A26DB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AD9B10-3447-42F4-8F06-FE3497478836}" type="doc">
      <dgm:prSet loTypeId="urn:microsoft.com/office/officeart/2005/8/layout/radial4" loCatId="relationship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F95879F-DC80-44D8-B651-A8467A042C63}">
      <dgm:prSet phldrT="[Текст]"/>
      <dgm:spPr/>
      <dgm:t>
        <a:bodyPr/>
        <a:lstStyle/>
        <a:p>
          <a:r>
            <a:rPr lang="ru-RU" dirty="0" smtClean="0"/>
            <a:t>язык</a:t>
          </a:r>
          <a:endParaRPr lang="ru-RU" dirty="0"/>
        </a:p>
      </dgm:t>
    </dgm:pt>
    <dgm:pt modelId="{D1FB7C32-9CD7-4B25-AA4A-19A5D4C7217C}" type="parTrans" cxnId="{CB083E56-99FA-4CC6-A484-9EB6065243C6}">
      <dgm:prSet/>
      <dgm:spPr/>
      <dgm:t>
        <a:bodyPr/>
        <a:lstStyle/>
        <a:p>
          <a:endParaRPr lang="ru-RU"/>
        </a:p>
      </dgm:t>
    </dgm:pt>
    <dgm:pt modelId="{9AD513EB-264B-4C57-858D-DE6B841BDB6D}" type="sibTrans" cxnId="{CB083E56-99FA-4CC6-A484-9EB6065243C6}">
      <dgm:prSet/>
      <dgm:spPr/>
      <dgm:t>
        <a:bodyPr/>
        <a:lstStyle/>
        <a:p>
          <a:endParaRPr lang="ru-RU"/>
        </a:p>
      </dgm:t>
    </dgm:pt>
    <dgm:pt modelId="{59A3F29A-C851-4FBF-B24D-F948B1E49880}">
      <dgm:prSet phldrT="[Текст]"/>
      <dgm:spPr/>
      <dgm:t>
        <a:bodyPr/>
        <a:lstStyle/>
        <a:p>
          <a:r>
            <a:rPr lang="ru-RU" dirty="0" smtClean="0"/>
            <a:t>стилистика</a:t>
          </a:r>
          <a:endParaRPr lang="ru-RU" dirty="0"/>
        </a:p>
      </dgm:t>
    </dgm:pt>
    <dgm:pt modelId="{9732495B-F8D6-4C8C-A79D-0A4C591611B4}" type="parTrans" cxnId="{C5A89CD8-63D0-46E7-840C-902D0461E1E6}">
      <dgm:prSet/>
      <dgm:spPr/>
      <dgm:t>
        <a:bodyPr/>
        <a:lstStyle/>
        <a:p>
          <a:endParaRPr lang="ru-RU"/>
        </a:p>
      </dgm:t>
    </dgm:pt>
    <dgm:pt modelId="{8D71BB8B-A8F6-4D73-A2DF-06A17C5A5304}" type="sibTrans" cxnId="{C5A89CD8-63D0-46E7-840C-902D0461E1E6}">
      <dgm:prSet/>
      <dgm:spPr/>
      <dgm:t>
        <a:bodyPr/>
        <a:lstStyle/>
        <a:p>
          <a:endParaRPr lang="ru-RU"/>
        </a:p>
      </dgm:t>
    </dgm:pt>
    <dgm:pt modelId="{D1A100CE-FE09-4D8B-949C-3F5CACF8FE73}">
      <dgm:prSet phldrT="[Текст]"/>
      <dgm:spPr/>
      <dgm:t>
        <a:bodyPr/>
        <a:lstStyle/>
        <a:p>
          <a:r>
            <a:rPr lang="ru-RU" dirty="0" smtClean="0"/>
            <a:t>Культура речи</a:t>
          </a:r>
          <a:endParaRPr lang="ru-RU" dirty="0"/>
        </a:p>
      </dgm:t>
    </dgm:pt>
    <dgm:pt modelId="{BD940031-B031-4E37-83CB-8B9A37FC0F51}" type="parTrans" cxnId="{E5BFDCAF-A1D5-4334-A1E3-3FECA6D085CB}">
      <dgm:prSet/>
      <dgm:spPr/>
      <dgm:t>
        <a:bodyPr/>
        <a:lstStyle/>
        <a:p>
          <a:endParaRPr lang="ru-RU"/>
        </a:p>
      </dgm:t>
    </dgm:pt>
    <dgm:pt modelId="{8E080340-6A7B-43F3-9F30-7CF927AFF9AC}" type="sibTrans" cxnId="{E5BFDCAF-A1D5-4334-A1E3-3FECA6D085CB}">
      <dgm:prSet/>
      <dgm:spPr/>
      <dgm:t>
        <a:bodyPr/>
        <a:lstStyle/>
        <a:p>
          <a:endParaRPr lang="ru-RU"/>
        </a:p>
      </dgm:t>
    </dgm:pt>
    <dgm:pt modelId="{F25A74CC-EB37-42C2-B8EE-4ABB0AEACA44}" type="pres">
      <dgm:prSet presAssocID="{9FAD9B10-3447-42F4-8F06-FE349747883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91C08E-D1AC-46F4-97D7-D250FCF21B4E}" type="pres">
      <dgm:prSet presAssocID="{EF95879F-DC80-44D8-B651-A8467A042C63}" presName="centerShape" presStyleLbl="node0" presStyleIdx="0" presStyleCnt="1"/>
      <dgm:spPr/>
      <dgm:t>
        <a:bodyPr/>
        <a:lstStyle/>
        <a:p>
          <a:endParaRPr lang="ru-RU"/>
        </a:p>
      </dgm:t>
    </dgm:pt>
    <dgm:pt modelId="{0A6A46E2-105A-41B3-8D85-5553A53159ED}" type="pres">
      <dgm:prSet presAssocID="{9732495B-F8D6-4C8C-A79D-0A4C591611B4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B8EC54B3-F4F3-4E0E-83E3-629B7BA55390}" type="pres">
      <dgm:prSet presAssocID="{59A3F29A-C851-4FBF-B24D-F948B1E4988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4458D-4FCF-42C9-90BB-7B859E8B631B}" type="pres">
      <dgm:prSet presAssocID="{BD940031-B031-4E37-83CB-8B9A37FC0F51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464B6046-501A-4BB1-93DA-9808C13E8E91}" type="pres">
      <dgm:prSet presAssocID="{D1A100CE-FE09-4D8B-949C-3F5CACF8FE7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083E56-99FA-4CC6-A484-9EB6065243C6}" srcId="{9FAD9B10-3447-42F4-8F06-FE3497478836}" destId="{EF95879F-DC80-44D8-B651-A8467A042C63}" srcOrd="0" destOrd="0" parTransId="{D1FB7C32-9CD7-4B25-AA4A-19A5D4C7217C}" sibTransId="{9AD513EB-264B-4C57-858D-DE6B841BDB6D}"/>
    <dgm:cxn modelId="{C5A89CD8-63D0-46E7-840C-902D0461E1E6}" srcId="{EF95879F-DC80-44D8-B651-A8467A042C63}" destId="{59A3F29A-C851-4FBF-B24D-F948B1E49880}" srcOrd="0" destOrd="0" parTransId="{9732495B-F8D6-4C8C-A79D-0A4C591611B4}" sibTransId="{8D71BB8B-A8F6-4D73-A2DF-06A17C5A5304}"/>
    <dgm:cxn modelId="{18B26600-2BEA-4075-896D-8B144F9B2521}" type="presOf" srcId="{59A3F29A-C851-4FBF-B24D-F948B1E49880}" destId="{B8EC54B3-F4F3-4E0E-83E3-629B7BA55390}" srcOrd="0" destOrd="0" presId="urn:microsoft.com/office/officeart/2005/8/layout/radial4"/>
    <dgm:cxn modelId="{923481B2-4AB0-4033-B30C-C0C76AD1DE00}" type="presOf" srcId="{9732495B-F8D6-4C8C-A79D-0A4C591611B4}" destId="{0A6A46E2-105A-41B3-8D85-5553A53159ED}" srcOrd="0" destOrd="0" presId="urn:microsoft.com/office/officeart/2005/8/layout/radial4"/>
    <dgm:cxn modelId="{BE17E53F-96FC-47D2-AB0D-6CAFB1AC6FA4}" type="presOf" srcId="{EF95879F-DC80-44D8-B651-A8467A042C63}" destId="{3C91C08E-D1AC-46F4-97D7-D250FCF21B4E}" srcOrd="0" destOrd="0" presId="urn:microsoft.com/office/officeart/2005/8/layout/radial4"/>
    <dgm:cxn modelId="{E5BFDCAF-A1D5-4334-A1E3-3FECA6D085CB}" srcId="{EF95879F-DC80-44D8-B651-A8467A042C63}" destId="{D1A100CE-FE09-4D8B-949C-3F5CACF8FE73}" srcOrd="1" destOrd="0" parTransId="{BD940031-B031-4E37-83CB-8B9A37FC0F51}" sibTransId="{8E080340-6A7B-43F3-9F30-7CF927AFF9AC}"/>
    <dgm:cxn modelId="{0282D22C-6D32-4B78-AC26-A83AFC1A2317}" type="presOf" srcId="{D1A100CE-FE09-4D8B-949C-3F5CACF8FE73}" destId="{464B6046-501A-4BB1-93DA-9808C13E8E91}" srcOrd="0" destOrd="0" presId="urn:microsoft.com/office/officeart/2005/8/layout/radial4"/>
    <dgm:cxn modelId="{43A46944-3CE7-4234-ABEA-17049B7AE0EA}" type="presOf" srcId="{BD940031-B031-4E37-83CB-8B9A37FC0F51}" destId="{2DF4458D-4FCF-42C9-90BB-7B859E8B631B}" srcOrd="0" destOrd="0" presId="urn:microsoft.com/office/officeart/2005/8/layout/radial4"/>
    <dgm:cxn modelId="{9D2409B4-B30B-4D4A-9744-B870B6C295F8}" type="presOf" srcId="{9FAD9B10-3447-42F4-8F06-FE3497478836}" destId="{F25A74CC-EB37-42C2-B8EE-4ABB0AEACA44}" srcOrd="0" destOrd="0" presId="urn:microsoft.com/office/officeart/2005/8/layout/radial4"/>
    <dgm:cxn modelId="{5A3A3E9B-2B7F-436C-9707-79187DCADE18}" type="presParOf" srcId="{F25A74CC-EB37-42C2-B8EE-4ABB0AEACA44}" destId="{3C91C08E-D1AC-46F4-97D7-D250FCF21B4E}" srcOrd="0" destOrd="0" presId="urn:microsoft.com/office/officeart/2005/8/layout/radial4"/>
    <dgm:cxn modelId="{0D5FC802-7B34-4158-B9A5-034368C1C053}" type="presParOf" srcId="{F25A74CC-EB37-42C2-B8EE-4ABB0AEACA44}" destId="{0A6A46E2-105A-41B3-8D85-5553A53159ED}" srcOrd="1" destOrd="0" presId="urn:microsoft.com/office/officeart/2005/8/layout/radial4"/>
    <dgm:cxn modelId="{6D710EA5-645A-4F34-9BDE-9A6E37AC7607}" type="presParOf" srcId="{F25A74CC-EB37-42C2-B8EE-4ABB0AEACA44}" destId="{B8EC54B3-F4F3-4E0E-83E3-629B7BA55390}" srcOrd="2" destOrd="0" presId="urn:microsoft.com/office/officeart/2005/8/layout/radial4"/>
    <dgm:cxn modelId="{2C289A41-837D-4A43-BA6E-965F4E940D6F}" type="presParOf" srcId="{F25A74CC-EB37-42C2-B8EE-4ABB0AEACA44}" destId="{2DF4458D-4FCF-42C9-90BB-7B859E8B631B}" srcOrd="3" destOrd="0" presId="urn:microsoft.com/office/officeart/2005/8/layout/radial4"/>
    <dgm:cxn modelId="{9F371D84-13B0-4D0C-BEF4-E08429A15AE9}" type="presParOf" srcId="{F25A74CC-EB37-42C2-B8EE-4ABB0AEACA44}" destId="{464B6046-501A-4BB1-93DA-9808C13E8E91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9C003C-9E22-4415-9C67-1D99C7D909D6}" type="doc">
      <dgm:prSet loTypeId="urn:microsoft.com/office/officeart/2005/8/layout/radial3" loCatId="relationship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387E133D-B53A-4A01-B8E4-616BB6189472}">
      <dgm:prSet phldrT="[Текст]"/>
      <dgm:spPr/>
      <dgm:t>
        <a:bodyPr/>
        <a:lstStyle/>
        <a:p>
          <a:r>
            <a:rPr lang="ru-RU" dirty="0" smtClean="0"/>
            <a:t>Норма как общее понятие</a:t>
          </a:r>
          <a:endParaRPr lang="ru-RU" dirty="0"/>
        </a:p>
      </dgm:t>
    </dgm:pt>
    <dgm:pt modelId="{5AC44C15-9B30-4F26-AC38-BD1796E9D701}" type="parTrans" cxnId="{51107B51-F102-4BB7-98A1-A1439F098C95}">
      <dgm:prSet/>
      <dgm:spPr/>
      <dgm:t>
        <a:bodyPr/>
        <a:lstStyle/>
        <a:p>
          <a:endParaRPr lang="ru-RU"/>
        </a:p>
      </dgm:t>
    </dgm:pt>
    <dgm:pt modelId="{C6D0FA8D-04D6-4FAF-9001-137C3E46FA4A}" type="sibTrans" cxnId="{51107B51-F102-4BB7-98A1-A1439F098C95}">
      <dgm:prSet/>
      <dgm:spPr/>
      <dgm:t>
        <a:bodyPr/>
        <a:lstStyle/>
        <a:p>
          <a:endParaRPr lang="ru-RU"/>
        </a:p>
      </dgm:t>
    </dgm:pt>
    <dgm:pt modelId="{4D09D0FA-A9FE-4601-9580-65EF6C019CD1}">
      <dgm:prSet phldrT="[Текст]"/>
      <dgm:spPr/>
      <dgm:t>
        <a:bodyPr/>
        <a:lstStyle/>
        <a:p>
          <a:r>
            <a:rPr lang="ru-RU" dirty="0" smtClean="0"/>
            <a:t>Культура речи  «речевые нормы»</a:t>
          </a:r>
          <a:endParaRPr lang="ru-RU" dirty="0"/>
        </a:p>
      </dgm:t>
    </dgm:pt>
    <dgm:pt modelId="{074924BD-ABE3-480D-B007-6D36E96CA572}" type="parTrans" cxnId="{60412949-F24A-44CD-A51C-363C578A98E3}">
      <dgm:prSet/>
      <dgm:spPr/>
      <dgm:t>
        <a:bodyPr/>
        <a:lstStyle/>
        <a:p>
          <a:endParaRPr lang="ru-RU"/>
        </a:p>
      </dgm:t>
    </dgm:pt>
    <dgm:pt modelId="{CE0CDD2A-6B0E-4089-A766-31E4AAD5BA0F}" type="sibTrans" cxnId="{60412949-F24A-44CD-A51C-363C578A98E3}">
      <dgm:prSet/>
      <dgm:spPr/>
      <dgm:t>
        <a:bodyPr/>
        <a:lstStyle/>
        <a:p>
          <a:endParaRPr lang="ru-RU"/>
        </a:p>
      </dgm:t>
    </dgm:pt>
    <dgm:pt modelId="{8B560CDF-5EE4-4BF7-99F1-B5F7A19646BD}">
      <dgm:prSet phldrT="[Текст]"/>
      <dgm:spPr/>
      <dgm:t>
        <a:bodyPr/>
        <a:lstStyle/>
        <a:p>
          <a:r>
            <a:rPr lang="ru-RU" dirty="0" smtClean="0"/>
            <a:t>Стилистика «стилистические нормы»</a:t>
          </a:r>
          <a:endParaRPr lang="ru-RU" dirty="0"/>
        </a:p>
      </dgm:t>
    </dgm:pt>
    <dgm:pt modelId="{3021CAC0-0E7D-4286-BD23-6288E2F41C77}" type="parTrans" cxnId="{EEA32BEA-4A08-4A82-BBC1-37EA19631C27}">
      <dgm:prSet/>
      <dgm:spPr/>
      <dgm:t>
        <a:bodyPr/>
        <a:lstStyle/>
        <a:p>
          <a:endParaRPr lang="ru-RU"/>
        </a:p>
      </dgm:t>
    </dgm:pt>
    <dgm:pt modelId="{0A8877A8-6446-4684-B440-A179E13139B3}" type="sibTrans" cxnId="{EEA32BEA-4A08-4A82-BBC1-37EA19631C27}">
      <dgm:prSet/>
      <dgm:spPr/>
      <dgm:t>
        <a:bodyPr/>
        <a:lstStyle/>
        <a:p>
          <a:endParaRPr lang="ru-RU"/>
        </a:p>
      </dgm:t>
    </dgm:pt>
    <dgm:pt modelId="{DC986DCE-5C59-4389-B291-B9068D69CE74}" type="pres">
      <dgm:prSet presAssocID="{9C9C003C-9E22-4415-9C67-1D99C7D90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3DDD60-C12C-4ACB-A09A-593D4AB7466F}" type="pres">
      <dgm:prSet presAssocID="{9C9C003C-9E22-4415-9C67-1D99C7D909D6}" presName="radial" presStyleCnt="0">
        <dgm:presLayoutVars>
          <dgm:animLvl val="ctr"/>
        </dgm:presLayoutVars>
      </dgm:prSet>
      <dgm:spPr/>
      <dgm:t>
        <a:bodyPr/>
        <a:lstStyle/>
        <a:p>
          <a:endParaRPr lang="ru-RU"/>
        </a:p>
      </dgm:t>
    </dgm:pt>
    <dgm:pt modelId="{031239D4-6C8E-4384-81C8-02B4BB5AA925}" type="pres">
      <dgm:prSet presAssocID="{387E133D-B53A-4A01-B8E4-616BB6189472}" presName="centerShape" presStyleLbl="vennNode1" presStyleIdx="0" presStyleCnt="3"/>
      <dgm:spPr/>
      <dgm:t>
        <a:bodyPr/>
        <a:lstStyle/>
        <a:p>
          <a:endParaRPr lang="ru-RU"/>
        </a:p>
      </dgm:t>
    </dgm:pt>
    <dgm:pt modelId="{4C3FF441-A178-4FBE-9951-D888508AB25A}" type="pres">
      <dgm:prSet presAssocID="{4D09D0FA-A9FE-4601-9580-65EF6C019CD1}" presName="node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80564-55AA-4AFB-995C-CAD621BB8F7C}" type="pres">
      <dgm:prSet presAssocID="{8B560CDF-5EE4-4BF7-99F1-B5F7A19646BD}" presName="node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548AC9-B1BA-4119-AC0A-4399378A5275}" type="presOf" srcId="{387E133D-B53A-4A01-B8E4-616BB6189472}" destId="{031239D4-6C8E-4384-81C8-02B4BB5AA925}" srcOrd="0" destOrd="0" presId="urn:microsoft.com/office/officeart/2005/8/layout/radial3"/>
    <dgm:cxn modelId="{51107B51-F102-4BB7-98A1-A1439F098C95}" srcId="{9C9C003C-9E22-4415-9C67-1D99C7D909D6}" destId="{387E133D-B53A-4A01-B8E4-616BB6189472}" srcOrd="0" destOrd="0" parTransId="{5AC44C15-9B30-4F26-AC38-BD1796E9D701}" sibTransId="{C6D0FA8D-04D6-4FAF-9001-137C3E46FA4A}"/>
    <dgm:cxn modelId="{8B98B056-A31F-4D74-AD35-4F2FC08B2F65}" type="presOf" srcId="{9C9C003C-9E22-4415-9C67-1D99C7D909D6}" destId="{DC986DCE-5C59-4389-B291-B9068D69CE74}" srcOrd="0" destOrd="0" presId="urn:microsoft.com/office/officeart/2005/8/layout/radial3"/>
    <dgm:cxn modelId="{60412949-F24A-44CD-A51C-363C578A98E3}" srcId="{387E133D-B53A-4A01-B8E4-616BB6189472}" destId="{4D09D0FA-A9FE-4601-9580-65EF6C019CD1}" srcOrd="0" destOrd="0" parTransId="{074924BD-ABE3-480D-B007-6D36E96CA572}" sibTransId="{CE0CDD2A-6B0E-4089-A766-31E4AAD5BA0F}"/>
    <dgm:cxn modelId="{8AFD5C6F-5E13-4035-8C7E-B688010AF243}" type="presOf" srcId="{8B560CDF-5EE4-4BF7-99F1-B5F7A19646BD}" destId="{30980564-55AA-4AFB-995C-CAD621BB8F7C}" srcOrd="0" destOrd="0" presId="urn:microsoft.com/office/officeart/2005/8/layout/radial3"/>
    <dgm:cxn modelId="{5A9A6656-0D43-4740-8E8F-CA0709A3BEC1}" type="presOf" srcId="{4D09D0FA-A9FE-4601-9580-65EF6C019CD1}" destId="{4C3FF441-A178-4FBE-9951-D888508AB25A}" srcOrd="0" destOrd="0" presId="urn:microsoft.com/office/officeart/2005/8/layout/radial3"/>
    <dgm:cxn modelId="{EEA32BEA-4A08-4A82-BBC1-37EA19631C27}" srcId="{387E133D-B53A-4A01-B8E4-616BB6189472}" destId="{8B560CDF-5EE4-4BF7-99F1-B5F7A19646BD}" srcOrd="1" destOrd="0" parTransId="{3021CAC0-0E7D-4286-BD23-6288E2F41C77}" sibTransId="{0A8877A8-6446-4684-B440-A179E13139B3}"/>
    <dgm:cxn modelId="{ED6CA737-6B13-4815-9E71-FD460E324FB5}" type="presParOf" srcId="{DC986DCE-5C59-4389-B291-B9068D69CE74}" destId="{C73DDD60-C12C-4ACB-A09A-593D4AB7466F}" srcOrd="0" destOrd="0" presId="urn:microsoft.com/office/officeart/2005/8/layout/radial3"/>
    <dgm:cxn modelId="{9DE04960-77DF-4A86-AB48-7FC0551E8A0E}" type="presParOf" srcId="{C73DDD60-C12C-4ACB-A09A-593D4AB7466F}" destId="{031239D4-6C8E-4384-81C8-02B4BB5AA925}" srcOrd="0" destOrd="0" presId="urn:microsoft.com/office/officeart/2005/8/layout/radial3"/>
    <dgm:cxn modelId="{DA8DE276-69E6-4A87-8D1D-791BE1C0239D}" type="presParOf" srcId="{C73DDD60-C12C-4ACB-A09A-593D4AB7466F}" destId="{4C3FF441-A178-4FBE-9951-D888508AB25A}" srcOrd="1" destOrd="0" presId="urn:microsoft.com/office/officeart/2005/8/layout/radial3"/>
    <dgm:cxn modelId="{9880FBB3-8C0E-42C3-BEA7-57D9F72F7D59}" type="presParOf" srcId="{C73DDD60-C12C-4ACB-A09A-593D4AB7466F}" destId="{30980564-55AA-4AFB-995C-CAD621BB8F7C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2E46CB-A1F6-4380-A61E-1212184CEC56}" type="doc">
      <dgm:prSet loTypeId="urn:microsoft.com/office/officeart/2005/8/layout/target1" loCatId="relationship" qsTypeId="urn:microsoft.com/office/officeart/2005/8/quickstyle/simple1" qsCatId="simple" csTypeId="urn:microsoft.com/office/officeart/2005/8/colors/colorful4" csCatId="colorful" phldr="1"/>
      <dgm:spPr/>
    </dgm:pt>
    <dgm:pt modelId="{66D2FC15-7C7F-4FE3-AF5F-18DAC6D46677}">
      <dgm:prSet phldrT="[Текст]"/>
      <dgm:spPr/>
      <dgm:t>
        <a:bodyPr/>
        <a:lstStyle/>
        <a:p>
          <a:pPr algn="r"/>
          <a:r>
            <a:rPr lang="ru-RU" dirty="0" smtClean="0">
              <a:solidFill>
                <a:schemeClr val="bg1">
                  <a:lumMod val="75000"/>
                </a:schemeClr>
              </a:solidFill>
            </a:rPr>
            <a:t>Теоретическая стилистика </a:t>
          </a:r>
          <a:endParaRPr lang="ru-RU" dirty="0">
            <a:solidFill>
              <a:schemeClr val="bg1">
                <a:lumMod val="75000"/>
              </a:schemeClr>
            </a:solidFill>
          </a:endParaRPr>
        </a:p>
      </dgm:t>
    </dgm:pt>
    <dgm:pt modelId="{BC0DCD2A-2380-459B-BF71-96C567A8D158}" type="parTrans" cxnId="{78143C89-32A1-4FD6-BB95-4BB65D3166AF}">
      <dgm:prSet/>
      <dgm:spPr/>
      <dgm:t>
        <a:bodyPr/>
        <a:lstStyle/>
        <a:p>
          <a:endParaRPr lang="ru-RU"/>
        </a:p>
      </dgm:t>
    </dgm:pt>
    <dgm:pt modelId="{21DF06F8-FF3F-41D3-A418-D5EE31639101}" type="sibTrans" cxnId="{78143C89-32A1-4FD6-BB95-4BB65D3166AF}">
      <dgm:prSet/>
      <dgm:spPr/>
      <dgm:t>
        <a:bodyPr/>
        <a:lstStyle/>
        <a:p>
          <a:endParaRPr lang="ru-RU"/>
        </a:p>
      </dgm:t>
    </dgm:pt>
    <dgm:pt modelId="{87DA376A-E7D7-4933-968D-13ED62EBE945}">
      <dgm:prSet phldrT="[Текст]"/>
      <dgm:spPr/>
      <dgm:t>
        <a:bodyPr/>
        <a:lstStyle/>
        <a:p>
          <a:pPr algn="r"/>
          <a:r>
            <a:rPr lang="ru-RU" b="1" dirty="0" smtClean="0">
              <a:solidFill>
                <a:schemeClr val="bg1">
                  <a:lumMod val="75000"/>
                </a:schemeClr>
              </a:solidFill>
            </a:rPr>
            <a:t>Культура речи</a:t>
          </a:r>
          <a:endParaRPr lang="ru-RU" b="1" dirty="0">
            <a:solidFill>
              <a:schemeClr val="bg1">
                <a:lumMod val="75000"/>
              </a:schemeClr>
            </a:solidFill>
          </a:endParaRPr>
        </a:p>
      </dgm:t>
    </dgm:pt>
    <dgm:pt modelId="{DFB0EEB4-912F-4769-9000-1D07772CD378}" type="parTrans" cxnId="{635D45E5-6546-43FD-8CF6-AC81E7C12CD1}">
      <dgm:prSet/>
      <dgm:spPr/>
      <dgm:t>
        <a:bodyPr/>
        <a:lstStyle/>
        <a:p>
          <a:endParaRPr lang="ru-RU"/>
        </a:p>
      </dgm:t>
    </dgm:pt>
    <dgm:pt modelId="{6C9810DE-BC0D-4A15-8EA6-3880B6C19697}" type="sibTrans" cxnId="{635D45E5-6546-43FD-8CF6-AC81E7C12CD1}">
      <dgm:prSet/>
      <dgm:spPr/>
      <dgm:t>
        <a:bodyPr/>
        <a:lstStyle/>
        <a:p>
          <a:endParaRPr lang="ru-RU"/>
        </a:p>
      </dgm:t>
    </dgm:pt>
    <dgm:pt modelId="{81EC0C43-DD42-4806-B648-C1C7C4F80BDC}" type="pres">
      <dgm:prSet presAssocID="{D42E46CB-A1F6-4380-A61E-1212184CEC56}" presName="composite" presStyleCnt="0">
        <dgm:presLayoutVars>
          <dgm:chMax val="5"/>
          <dgm:dir/>
          <dgm:resizeHandles val="exact"/>
        </dgm:presLayoutVars>
      </dgm:prSet>
      <dgm:spPr/>
    </dgm:pt>
    <dgm:pt modelId="{D1A5C8B6-2D39-46CC-BF02-8365F2C0694D}" type="pres">
      <dgm:prSet presAssocID="{66D2FC15-7C7F-4FE3-AF5F-18DAC6D46677}" presName="circle1" presStyleLbl="lnNode1" presStyleIdx="0" presStyleCnt="2"/>
      <dgm:spPr/>
    </dgm:pt>
    <dgm:pt modelId="{87FCBA6C-6275-4FC6-A6AD-0FE0E3825CD2}" type="pres">
      <dgm:prSet presAssocID="{66D2FC15-7C7F-4FE3-AF5F-18DAC6D46677}" presName="text1" presStyleLbl="revTx" presStyleIdx="0" presStyleCnt="2" custScaleX="243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310D9-39DA-4C86-BDAE-07BFB9CA47B7}" type="pres">
      <dgm:prSet presAssocID="{66D2FC15-7C7F-4FE3-AF5F-18DAC6D46677}" presName="line1" presStyleLbl="callout" presStyleIdx="0" presStyleCnt="4"/>
      <dgm:spPr/>
    </dgm:pt>
    <dgm:pt modelId="{47DB919C-35A8-4E1F-AECA-66C6EBFA9A8F}" type="pres">
      <dgm:prSet presAssocID="{66D2FC15-7C7F-4FE3-AF5F-18DAC6D46677}" presName="d1" presStyleLbl="callout" presStyleIdx="1" presStyleCnt="4"/>
      <dgm:spPr/>
    </dgm:pt>
    <dgm:pt modelId="{E1FC7695-D51C-4150-9FB1-D2C95190B336}" type="pres">
      <dgm:prSet presAssocID="{87DA376A-E7D7-4933-968D-13ED62EBE945}" presName="circle2" presStyleLbl="lnNode1" presStyleIdx="1" presStyleCnt="2"/>
      <dgm:spPr/>
    </dgm:pt>
    <dgm:pt modelId="{6FE2EB6D-E382-4CFD-87EF-9C5BE1554D32}" type="pres">
      <dgm:prSet presAssocID="{87DA376A-E7D7-4933-968D-13ED62EBE945}" presName="text2" presStyleLbl="revTx" presStyleIdx="1" presStyleCnt="2" custScaleX="182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570C0-2349-4466-8717-00AE0613810A}" type="pres">
      <dgm:prSet presAssocID="{87DA376A-E7D7-4933-968D-13ED62EBE945}" presName="line2" presStyleLbl="callout" presStyleIdx="2" presStyleCnt="4"/>
      <dgm:spPr/>
    </dgm:pt>
    <dgm:pt modelId="{63FF40EA-5727-4264-BF59-1574DAFB31F8}" type="pres">
      <dgm:prSet presAssocID="{87DA376A-E7D7-4933-968D-13ED62EBE945}" presName="d2" presStyleLbl="callout" presStyleIdx="3" presStyleCnt="4"/>
      <dgm:spPr/>
    </dgm:pt>
  </dgm:ptLst>
  <dgm:cxnLst>
    <dgm:cxn modelId="{A9A3B546-47A0-4F36-81E3-4D25AF47037D}" type="presOf" srcId="{66D2FC15-7C7F-4FE3-AF5F-18DAC6D46677}" destId="{87FCBA6C-6275-4FC6-A6AD-0FE0E3825CD2}" srcOrd="0" destOrd="0" presId="urn:microsoft.com/office/officeart/2005/8/layout/target1"/>
    <dgm:cxn modelId="{78143C89-32A1-4FD6-BB95-4BB65D3166AF}" srcId="{D42E46CB-A1F6-4380-A61E-1212184CEC56}" destId="{66D2FC15-7C7F-4FE3-AF5F-18DAC6D46677}" srcOrd="0" destOrd="0" parTransId="{BC0DCD2A-2380-459B-BF71-96C567A8D158}" sibTransId="{21DF06F8-FF3F-41D3-A418-D5EE31639101}"/>
    <dgm:cxn modelId="{4DFB3472-F313-4BE8-A226-DA311C569CBC}" type="presOf" srcId="{D42E46CB-A1F6-4380-A61E-1212184CEC56}" destId="{81EC0C43-DD42-4806-B648-C1C7C4F80BDC}" srcOrd="0" destOrd="0" presId="urn:microsoft.com/office/officeart/2005/8/layout/target1"/>
    <dgm:cxn modelId="{635D45E5-6546-43FD-8CF6-AC81E7C12CD1}" srcId="{D42E46CB-A1F6-4380-A61E-1212184CEC56}" destId="{87DA376A-E7D7-4933-968D-13ED62EBE945}" srcOrd="1" destOrd="0" parTransId="{DFB0EEB4-912F-4769-9000-1D07772CD378}" sibTransId="{6C9810DE-BC0D-4A15-8EA6-3880B6C19697}"/>
    <dgm:cxn modelId="{89A3A781-2A66-4A5F-9374-8E14A780D3A9}" type="presOf" srcId="{87DA376A-E7D7-4933-968D-13ED62EBE945}" destId="{6FE2EB6D-E382-4CFD-87EF-9C5BE1554D32}" srcOrd="0" destOrd="0" presId="urn:microsoft.com/office/officeart/2005/8/layout/target1"/>
    <dgm:cxn modelId="{78F27252-BFFD-46EA-9F72-ADCB0AB703B9}" type="presParOf" srcId="{81EC0C43-DD42-4806-B648-C1C7C4F80BDC}" destId="{D1A5C8B6-2D39-46CC-BF02-8365F2C0694D}" srcOrd="0" destOrd="0" presId="urn:microsoft.com/office/officeart/2005/8/layout/target1"/>
    <dgm:cxn modelId="{978CAC7E-866F-45EF-A510-845569533A1E}" type="presParOf" srcId="{81EC0C43-DD42-4806-B648-C1C7C4F80BDC}" destId="{87FCBA6C-6275-4FC6-A6AD-0FE0E3825CD2}" srcOrd="1" destOrd="0" presId="urn:microsoft.com/office/officeart/2005/8/layout/target1"/>
    <dgm:cxn modelId="{184E2EB6-DB9F-41CF-8406-2A7BFE9391BD}" type="presParOf" srcId="{81EC0C43-DD42-4806-B648-C1C7C4F80BDC}" destId="{B47310D9-39DA-4C86-BDAE-07BFB9CA47B7}" srcOrd="2" destOrd="0" presId="urn:microsoft.com/office/officeart/2005/8/layout/target1"/>
    <dgm:cxn modelId="{5D5A1249-AB40-4EE0-8E46-E2014C55076A}" type="presParOf" srcId="{81EC0C43-DD42-4806-B648-C1C7C4F80BDC}" destId="{47DB919C-35A8-4E1F-AECA-66C6EBFA9A8F}" srcOrd="3" destOrd="0" presId="urn:microsoft.com/office/officeart/2005/8/layout/target1"/>
    <dgm:cxn modelId="{24555430-ED9F-48B9-87CF-957A15A75063}" type="presParOf" srcId="{81EC0C43-DD42-4806-B648-C1C7C4F80BDC}" destId="{E1FC7695-D51C-4150-9FB1-D2C95190B336}" srcOrd="4" destOrd="0" presId="urn:microsoft.com/office/officeart/2005/8/layout/target1"/>
    <dgm:cxn modelId="{865186A3-7270-4521-BCEC-8D908BFE0B9C}" type="presParOf" srcId="{81EC0C43-DD42-4806-B648-C1C7C4F80BDC}" destId="{6FE2EB6D-E382-4CFD-87EF-9C5BE1554D32}" srcOrd="5" destOrd="0" presId="urn:microsoft.com/office/officeart/2005/8/layout/target1"/>
    <dgm:cxn modelId="{2D26E391-2372-4A3D-959E-6DAF9B81D4CC}" type="presParOf" srcId="{81EC0C43-DD42-4806-B648-C1C7C4F80BDC}" destId="{8A5570C0-2349-4466-8717-00AE0613810A}" srcOrd="6" destOrd="0" presId="urn:microsoft.com/office/officeart/2005/8/layout/target1"/>
    <dgm:cxn modelId="{CF2DF247-6F39-4812-8158-08B26C20DF0C}" type="presParOf" srcId="{81EC0C43-DD42-4806-B648-C1C7C4F80BDC}" destId="{63FF40EA-5727-4264-BF59-1574DAFB31F8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CFBE22C-F859-4CF2-8D89-0A1CA2750D4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D99E88-8626-4563-A48A-4A23E7A0B426}">
      <dgm:prSet phldrT="[Текст]"/>
      <dgm:spPr/>
      <dgm:t>
        <a:bodyPr/>
        <a:lstStyle/>
        <a:p>
          <a:r>
            <a:rPr lang="ru-RU" dirty="0" smtClean="0"/>
            <a:t>Культура речи</a:t>
          </a:r>
          <a:endParaRPr lang="ru-RU" dirty="0"/>
        </a:p>
      </dgm:t>
    </dgm:pt>
    <dgm:pt modelId="{BE7DED70-4D6D-496F-9752-AE46FE60B979}" type="parTrans" cxnId="{3A78A82B-2944-4489-AD09-A091248ABD21}">
      <dgm:prSet/>
      <dgm:spPr/>
      <dgm:t>
        <a:bodyPr/>
        <a:lstStyle/>
        <a:p>
          <a:endParaRPr lang="ru-RU"/>
        </a:p>
      </dgm:t>
    </dgm:pt>
    <dgm:pt modelId="{4EF27D15-3B50-424D-AC4C-88BE0A331EB7}" type="sibTrans" cxnId="{3A78A82B-2944-4489-AD09-A091248ABD21}">
      <dgm:prSet/>
      <dgm:spPr/>
      <dgm:t>
        <a:bodyPr/>
        <a:lstStyle/>
        <a:p>
          <a:endParaRPr lang="ru-RU"/>
        </a:p>
      </dgm:t>
    </dgm:pt>
    <dgm:pt modelId="{F8385992-C24F-4A50-AD50-E555C144B876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dirty="0" smtClean="0"/>
            <a:t>Практическая </a:t>
          </a:r>
          <a:r>
            <a:rPr lang="ru-RU" dirty="0" smtClean="0"/>
            <a:t>стилистика</a:t>
          </a:r>
          <a:endParaRPr lang="ru-RU" dirty="0"/>
        </a:p>
      </dgm:t>
    </dgm:pt>
    <dgm:pt modelId="{2EE7FAA5-BAEC-436A-8885-700B48F26314}" type="parTrans" cxnId="{D9201DD0-FA44-42FA-BAB6-A73192644D4A}">
      <dgm:prSet/>
      <dgm:spPr/>
      <dgm:t>
        <a:bodyPr/>
        <a:lstStyle/>
        <a:p>
          <a:endParaRPr lang="ru-RU"/>
        </a:p>
      </dgm:t>
    </dgm:pt>
    <dgm:pt modelId="{BDE21778-CA3B-4C1C-9B58-93BCAC04328D}" type="sibTrans" cxnId="{D9201DD0-FA44-42FA-BAB6-A73192644D4A}">
      <dgm:prSet/>
      <dgm:spPr/>
      <dgm:t>
        <a:bodyPr/>
        <a:lstStyle/>
        <a:p>
          <a:endParaRPr lang="ru-RU"/>
        </a:p>
      </dgm:t>
    </dgm:pt>
    <dgm:pt modelId="{04A13A46-B3D7-4927-8750-C54BF3F05A18}" type="pres">
      <dgm:prSet presAssocID="{5CFBE22C-F859-4CF2-8D89-0A1CA2750D4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20FA15-36BB-4F35-86C3-2016954D1341}" type="pres">
      <dgm:prSet presAssocID="{DCD99E88-8626-4563-A48A-4A23E7A0B426}" presName="circ1" presStyleLbl="vennNode1" presStyleIdx="0" presStyleCnt="2"/>
      <dgm:spPr/>
      <dgm:t>
        <a:bodyPr/>
        <a:lstStyle/>
        <a:p>
          <a:endParaRPr lang="ru-RU"/>
        </a:p>
      </dgm:t>
    </dgm:pt>
    <dgm:pt modelId="{7C4C6598-B880-434E-8112-68E5EB46EC14}" type="pres">
      <dgm:prSet presAssocID="{DCD99E88-8626-4563-A48A-4A23E7A0B42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D2625-0B5E-4124-ACFF-F36BBD330BC9}" type="pres">
      <dgm:prSet presAssocID="{F8385992-C24F-4A50-AD50-E555C144B876}" presName="circ2" presStyleLbl="vennNode1" presStyleIdx="1" presStyleCnt="2"/>
      <dgm:spPr/>
      <dgm:t>
        <a:bodyPr/>
        <a:lstStyle/>
        <a:p>
          <a:endParaRPr lang="ru-RU"/>
        </a:p>
      </dgm:t>
    </dgm:pt>
    <dgm:pt modelId="{AA7B00CE-9475-443B-BB66-E6E5EE19555A}" type="pres">
      <dgm:prSet presAssocID="{F8385992-C24F-4A50-AD50-E555C144B87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9B35E9-FD1A-4150-8C38-3728364328CB}" type="presOf" srcId="{DCD99E88-8626-4563-A48A-4A23E7A0B426}" destId="{B520FA15-36BB-4F35-86C3-2016954D1341}" srcOrd="0" destOrd="0" presId="urn:microsoft.com/office/officeart/2005/8/layout/venn1"/>
    <dgm:cxn modelId="{D9201DD0-FA44-42FA-BAB6-A73192644D4A}" srcId="{5CFBE22C-F859-4CF2-8D89-0A1CA2750D48}" destId="{F8385992-C24F-4A50-AD50-E555C144B876}" srcOrd="1" destOrd="0" parTransId="{2EE7FAA5-BAEC-436A-8885-700B48F26314}" sibTransId="{BDE21778-CA3B-4C1C-9B58-93BCAC04328D}"/>
    <dgm:cxn modelId="{E393AA50-24B3-48DB-A8B5-D9673416915E}" type="presOf" srcId="{DCD99E88-8626-4563-A48A-4A23E7A0B426}" destId="{7C4C6598-B880-434E-8112-68E5EB46EC14}" srcOrd="1" destOrd="0" presId="urn:microsoft.com/office/officeart/2005/8/layout/venn1"/>
    <dgm:cxn modelId="{C7F7E67B-7D60-4103-94DF-89BBD05B4A7B}" type="presOf" srcId="{5CFBE22C-F859-4CF2-8D89-0A1CA2750D48}" destId="{04A13A46-B3D7-4927-8750-C54BF3F05A18}" srcOrd="0" destOrd="0" presId="urn:microsoft.com/office/officeart/2005/8/layout/venn1"/>
    <dgm:cxn modelId="{32E447E8-EC79-49D0-9D7B-89F91552F911}" type="presOf" srcId="{F8385992-C24F-4A50-AD50-E555C144B876}" destId="{A5DD2625-0B5E-4124-ACFF-F36BBD330BC9}" srcOrd="0" destOrd="0" presId="urn:microsoft.com/office/officeart/2005/8/layout/venn1"/>
    <dgm:cxn modelId="{66176595-2F0E-40C0-B578-0A904B643F08}" type="presOf" srcId="{F8385992-C24F-4A50-AD50-E555C144B876}" destId="{AA7B00CE-9475-443B-BB66-E6E5EE19555A}" srcOrd="1" destOrd="0" presId="urn:microsoft.com/office/officeart/2005/8/layout/venn1"/>
    <dgm:cxn modelId="{3A78A82B-2944-4489-AD09-A091248ABD21}" srcId="{5CFBE22C-F859-4CF2-8D89-0A1CA2750D48}" destId="{DCD99E88-8626-4563-A48A-4A23E7A0B426}" srcOrd="0" destOrd="0" parTransId="{BE7DED70-4D6D-496F-9752-AE46FE60B979}" sibTransId="{4EF27D15-3B50-424D-AC4C-88BE0A331EB7}"/>
    <dgm:cxn modelId="{3C6E37B7-4A96-4637-8520-92841A3A21E6}" type="presParOf" srcId="{04A13A46-B3D7-4927-8750-C54BF3F05A18}" destId="{B520FA15-36BB-4F35-86C3-2016954D1341}" srcOrd="0" destOrd="0" presId="urn:microsoft.com/office/officeart/2005/8/layout/venn1"/>
    <dgm:cxn modelId="{2B6A37B1-9C0C-407D-890D-F309540E733B}" type="presParOf" srcId="{04A13A46-B3D7-4927-8750-C54BF3F05A18}" destId="{7C4C6598-B880-434E-8112-68E5EB46EC14}" srcOrd="1" destOrd="0" presId="urn:microsoft.com/office/officeart/2005/8/layout/venn1"/>
    <dgm:cxn modelId="{E1B01E53-10DD-4126-94D2-8244D9EA4362}" type="presParOf" srcId="{04A13A46-B3D7-4927-8750-C54BF3F05A18}" destId="{A5DD2625-0B5E-4124-ACFF-F36BBD330BC9}" srcOrd="2" destOrd="0" presId="urn:microsoft.com/office/officeart/2005/8/layout/venn1"/>
    <dgm:cxn modelId="{FBEBEE7F-6B91-435D-9A2D-F6AAA42FB2AB}" type="presParOf" srcId="{04A13A46-B3D7-4927-8750-C54BF3F05A18}" destId="{AA7B00CE-9475-443B-BB66-E6E5EE19555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D61F0-F20D-4B49-B463-8E414B354CF9}">
      <dsp:nvSpPr>
        <dsp:cNvPr id="0" name=""/>
        <dsp:cNvSpPr/>
      </dsp:nvSpPr>
      <dsp:spPr>
        <a:xfrm>
          <a:off x="0" y="526328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97B50F-1A70-42AE-AA6B-16D01F1825B8}">
      <dsp:nvSpPr>
        <dsp:cNvPr id="0" name=""/>
        <dsp:cNvSpPr/>
      </dsp:nvSpPr>
      <dsp:spPr>
        <a:xfrm>
          <a:off x="411480" y="290168"/>
          <a:ext cx="5760720" cy="472320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изучение </a:t>
          </a:r>
          <a:r>
            <a:rPr lang="ru-RU" sz="1600" kern="1200" dirty="0" smtClean="0"/>
            <a:t>и описание функциональных стилей;</a:t>
          </a:r>
          <a:endParaRPr lang="ru-RU" sz="1600" kern="1200" dirty="0"/>
        </a:p>
      </dsp:txBody>
      <dsp:txXfrm>
        <a:off x="434537" y="313225"/>
        <a:ext cx="5714606" cy="426206"/>
      </dsp:txXfrm>
    </dsp:sp>
    <dsp:sp modelId="{89158A18-0FF0-4280-AD7D-3509838DE9BF}">
      <dsp:nvSpPr>
        <dsp:cNvPr id="0" name=""/>
        <dsp:cNvSpPr/>
      </dsp:nvSpPr>
      <dsp:spPr>
        <a:xfrm>
          <a:off x="0" y="1252088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184678"/>
              <a:satOff val="12312"/>
              <a:lumOff val="160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085A25-E782-4C69-86E6-48653A24C5F7}">
      <dsp:nvSpPr>
        <dsp:cNvPr id="0" name=""/>
        <dsp:cNvSpPr/>
      </dsp:nvSpPr>
      <dsp:spPr>
        <a:xfrm>
          <a:off x="411480" y="1015929"/>
          <a:ext cx="5760720" cy="472320"/>
        </a:xfrm>
        <a:prstGeom prst="roundRect">
          <a:avLst/>
        </a:prstGeom>
        <a:solidFill>
          <a:schemeClr val="accent6">
            <a:shade val="50000"/>
            <a:hueOff val="-184678"/>
            <a:satOff val="12312"/>
            <a:lumOff val="160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r>
            <a:rPr lang="ru-RU" sz="1600" kern="1200" dirty="0" smtClean="0"/>
            <a:t>развитие </a:t>
          </a:r>
          <a:r>
            <a:rPr lang="ru-RU" sz="1600" kern="1200" dirty="0" smtClean="0"/>
            <a:t>стилистических навыков и умений;</a:t>
          </a:r>
        </a:p>
      </dsp:txBody>
      <dsp:txXfrm>
        <a:off x="434537" y="1038986"/>
        <a:ext cx="5714606" cy="426206"/>
      </dsp:txXfrm>
    </dsp:sp>
    <dsp:sp modelId="{1FDC976C-0B2A-4CEC-9388-8ED248035366}">
      <dsp:nvSpPr>
        <dsp:cNvPr id="0" name=""/>
        <dsp:cNvSpPr/>
      </dsp:nvSpPr>
      <dsp:spPr>
        <a:xfrm>
          <a:off x="0" y="1977848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69355"/>
              <a:satOff val="24624"/>
              <a:lumOff val="321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E1D9C1-E7CC-4C63-A708-6522BDCCC753}">
      <dsp:nvSpPr>
        <dsp:cNvPr id="0" name=""/>
        <dsp:cNvSpPr/>
      </dsp:nvSpPr>
      <dsp:spPr>
        <a:xfrm>
          <a:off x="411480" y="1741689"/>
          <a:ext cx="5760720" cy="472320"/>
        </a:xfrm>
        <a:prstGeom prst="roundRect">
          <a:avLst/>
        </a:prstGeom>
        <a:solidFill>
          <a:schemeClr val="accent6">
            <a:shade val="50000"/>
            <a:hueOff val="-369355"/>
            <a:satOff val="24624"/>
            <a:lumOff val="321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формирование </a:t>
          </a:r>
          <a:r>
            <a:rPr lang="ru-RU" sz="1600" kern="1200" dirty="0" smtClean="0"/>
            <a:t>стилистического чутья;</a:t>
          </a:r>
          <a:endParaRPr lang="ru-RU" sz="1600" kern="1200" dirty="0"/>
        </a:p>
      </dsp:txBody>
      <dsp:txXfrm>
        <a:off x="434537" y="1764746"/>
        <a:ext cx="5714606" cy="426206"/>
      </dsp:txXfrm>
    </dsp:sp>
    <dsp:sp modelId="{7BF3C8CC-8B0B-47DE-AE57-5A8A80C7B768}">
      <dsp:nvSpPr>
        <dsp:cNvPr id="0" name=""/>
        <dsp:cNvSpPr/>
      </dsp:nvSpPr>
      <dsp:spPr>
        <a:xfrm>
          <a:off x="0" y="2703608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69355"/>
              <a:satOff val="24624"/>
              <a:lumOff val="321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21A5F0-0BE8-47A9-9C0D-9A233C146DAA}">
      <dsp:nvSpPr>
        <dsp:cNvPr id="0" name=""/>
        <dsp:cNvSpPr/>
      </dsp:nvSpPr>
      <dsp:spPr>
        <a:xfrm>
          <a:off x="411480" y="2467448"/>
          <a:ext cx="5760720" cy="472320"/>
        </a:xfrm>
        <a:prstGeom prst="roundRect">
          <a:avLst/>
        </a:prstGeom>
        <a:solidFill>
          <a:schemeClr val="accent6">
            <a:shade val="50000"/>
            <a:hueOff val="-369355"/>
            <a:satOff val="24624"/>
            <a:lumOff val="321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формирование стилистической </a:t>
          </a:r>
          <a:r>
            <a:rPr lang="ru-RU" sz="1600" kern="1200" dirty="0" smtClean="0"/>
            <a:t>грамотности; </a:t>
          </a:r>
          <a:endParaRPr lang="ru-RU" sz="1600" kern="1200" dirty="0"/>
        </a:p>
      </dsp:txBody>
      <dsp:txXfrm>
        <a:off x="434537" y="2490505"/>
        <a:ext cx="5714606" cy="426206"/>
      </dsp:txXfrm>
    </dsp:sp>
    <dsp:sp modelId="{7C9A113B-726B-43C1-9C45-46348C47C2E5}">
      <dsp:nvSpPr>
        <dsp:cNvPr id="0" name=""/>
        <dsp:cNvSpPr/>
      </dsp:nvSpPr>
      <dsp:spPr>
        <a:xfrm>
          <a:off x="0" y="3429369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184678"/>
              <a:satOff val="12312"/>
              <a:lumOff val="160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6CF46E-36C9-4AC4-8902-625FF2FEE5BC}">
      <dsp:nvSpPr>
        <dsp:cNvPr id="0" name=""/>
        <dsp:cNvSpPr/>
      </dsp:nvSpPr>
      <dsp:spPr>
        <a:xfrm>
          <a:off x="411480" y="3193209"/>
          <a:ext cx="5760720" cy="472320"/>
        </a:xfrm>
        <a:prstGeom prst="roundRect">
          <a:avLst/>
        </a:prstGeom>
        <a:solidFill>
          <a:schemeClr val="accent6">
            <a:shade val="50000"/>
            <a:hueOff val="-184678"/>
            <a:satOff val="12312"/>
            <a:lumOff val="160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формирование осознанности </a:t>
          </a:r>
          <a:r>
            <a:rPr lang="ru-RU" sz="1600" kern="1200" dirty="0" smtClean="0"/>
            <a:t>в выборе языковых средств.</a:t>
          </a:r>
          <a:endParaRPr lang="ru-RU" sz="1600" kern="1200" dirty="0"/>
        </a:p>
      </dsp:txBody>
      <dsp:txXfrm>
        <a:off x="434537" y="3216266"/>
        <a:ext cx="5714606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03C0B-852D-4AFF-A7BD-272EF70CAFD3}">
      <dsp:nvSpPr>
        <dsp:cNvPr id="0" name=""/>
        <dsp:cNvSpPr/>
      </dsp:nvSpPr>
      <dsp:spPr>
        <a:xfrm>
          <a:off x="2530728" y="2460"/>
          <a:ext cx="3031610" cy="915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/>
            </a:rPr>
            <a:t> Совершенствование речевого мастерства</a:t>
          </a:r>
          <a:endParaRPr lang="ru-RU" sz="2400" b="1" kern="1200" dirty="0">
            <a:effectLst/>
          </a:endParaRPr>
        </a:p>
      </dsp:txBody>
      <dsp:txXfrm>
        <a:off x="2557533" y="29265"/>
        <a:ext cx="2978000" cy="861593"/>
      </dsp:txXfrm>
    </dsp:sp>
    <dsp:sp modelId="{2426DCA9-9E74-4C0B-A9B3-21FB15F8375B}">
      <dsp:nvSpPr>
        <dsp:cNvPr id="0" name=""/>
        <dsp:cNvSpPr/>
      </dsp:nvSpPr>
      <dsp:spPr>
        <a:xfrm rot="5400000">
          <a:off x="3874932" y="940543"/>
          <a:ext cx="343201" cy="4118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3922980" y="974863"/>
        <a:ext cx="247105" cy="240241"/>
      </dsp:txXfrm>
    </dsp:sp>
    <dsp:sp modelId="{A2C3701C-1511-4500-B1BE-0BA3EB2B7350}">
      <dsp:nvSpPr>
        <dsp:cNvPr id="0" name=""/>
        <dsp:cNvSpPr/>
      </dsp:nvSpPr>
      <dsp:spPr>
        <a:xfrm>
          <a:off x="2530728" y="1375265"/>
          <a:ext cx="3031610" cy="915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Знание и владение нормами литературного языка</a:t>
          </a:r>
          <a:endParaRPr lang="ru-RU" sz="1700" kern="1200" dirty="0"/>
        </a:p>
      </dsp:txBody>
      <dsp:txXfrm>
        <a:off x="2557533" y="1402070"/>
        <a:ext cx="2978000" cy="861593"/>
      </dsp:txXfrm>
    </dsp:sp>
    <dsp:sp modelId="{CCF9CCA6-C427-4BD9-8128-01110DBBC0A1}">
      <dsp:nvSpPr>
        <dsp:cNvPr id="0" name=""/>
        <dsp:cNvSpPr/>
      </dsp:nvSpPr>
      <dsp:spPr>
        <a:xfrm rot="5400000">
          <a:off x="3874932" y="2313348"/>
          <a:ext cx="343201" cy="4118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3922980" y="2347668"/>
        <a:ext cx="247105" cy="240241"/>
      </dsp:txXfrm>
    </dsp:sp>
    <dsp:sp modelId="{6D4E51EE-DDB9-4B56-B063-11B86EDB63BF}">
      <dsp:nvSpPr>
        <dsp:cNvPr id="0" name=""/>
        <dsp:cNvSpPr/>
      </dsp:nvSpPr>
      <dsp:spPr>
        <a:xfrm>
          <a:off x="2530728" y="2748069"/>
          <a:ext cx="3031610" cy="9152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Практическое применение знаний, умений и навыков (правильность речи)</a:t>
          </a:r>
          <a:endParaRPr lang="ru-RU" sz="1700" kern="1200" dirty="0"/>
        </a:p>
      </dsp:txBody>
      <dsp:txXfrm>
        <a:off x="2557533" y="2774874"/>
        <a:ext cx="2978000" cy="861593"/>
      </dsp:txXfrm>
    </dsp:sp>
    <dsp:sp modelId="{E931189D-E260-4DBF-B9D6-779B188F5CB0}">
      <dsp:nvSpPr>
        <dsp:cNvPr id="0" name=""/>
        <dsp:cNvSpPr/>
      </dsp:nvSpPr>
      <dsp:spPr>
        <a:xfrm rot="5400000">
          <a:off x="3874932" y="3686153"/>
          <a:ext cx="343201" cy="4118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3922980" y="3720473"/>
        <a:ext cx="247105" cy="240241"/>
      </dsp:txXfrm>
    </dsp:sp>
    <dsp:sp modelId="{D95E60B7-0602-4F9B-BC7F-00E7647136EB}">
      <dsp:nvSpPr>
        <dsp:cNvPr id="0" name=""/>
        <dsp:cNvSpPr/>
      </dsp:nvSpPr>
      <dsp:spPr>
        <a:xfrm>
          <a:off x="2530728" y="4120874"/>
          <a:ext cx="3031610" cy="9152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речевое мастерство (высокий или высочайший уровень</a:t>
          </a:r>
          <a:endParaRPr lang="ru-RU" sz="1700" kern="1200" dirty="0"/>
        </a:p>
      </dsp:txBody>
      <dsp:txXfrm>
        <a:off x="2557533" y="4147679"/>
        <a:ext cx="2978000" cy="8615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59A3C7-D193-49C4-B4FD-A05273B7A5D6}">
      <dsp:nvSpPr>
        <dsp:cNvPr id="0" name=""/>
        <dsp:cNvSpPr/>
      </dsp:nvSpPr>
      <dsp:spPr>
        <a:xfrm>
          <a:off x="0" y="0"/>
          <a:ext cx="8229600" cy="9582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формирование и развитие  коммуникативной компетенции; </a:t>
          </a:r>
          <a:endParaRPr lang="ru-RU" sz="2600" kern="1200" dirty="0"/>
        </a:p>
      </dsp:txBody>
      <dsp:txXfrm>
        <a:off x="1741741" y="0"/>
        <a:ext cx="6487858" cy="958214"/>
      </dsp:txXfrm>
    </dsp:sp>
    <dsp:sp modelId="{6678B181-46C2-4652-8AA9-643BA2D078A5}">
      <dsp:nvSpPr>
        <dsp:cNvPr id="0" name=""/>
        <dsp:cNvSpPr/>
      </dsp:nvSpPr>
      <dsp:spPr>
        <a:xfrm>
          <a:off x="95821" y="95821"/>
          <a:ext cx="1645920" cy="766571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288658-A6ED-4012-9CB4-1150E2A892ED}">
      <dsp:nvSpPr>
        <dsp:cNvPr id="0" name=""/>
        <dsp:cNvSpPr/>
      </dsp:nvSpPr>
      <dsp:spPr>
        <a:xfrm>
          <a:off x="0" y="1054035"/>
          <a:ext cx="8229600" cy="9582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 dirty="0" smtClean="0"/>
            <a:t>расширение кругозора;</a:t>
          </a:r>
          <a:endParaRPr lang="ru-RU" sz="2600" kern="1200" dirty="0"/>
        </a:p>
      </dsp:txBody>
      <dsp:txXfrm>
        <a:off x="1741741" y="1054035"/>
        <a:ext cx="6487858" cy="958214"/>
      </dsp:txXfrm>
    </dsp:sp>
    <dsp:sp modelId="{5A9C8041-62A3-440B-90A6-62A65D09155B}">
      <dsp:nvSpPr>
        <dsp:cNvPr id="0" name=""/>
        <dsp:cNvSpPr/>
      </dsp:nvSpPr>
      <dsp:spPr>
        <a:xfrm>
          <a:off x="95821" y="1149857"/>
          <a:ext cx="1645920" cy="766571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9E058C-ACED-4D4B-9620-263058804547}">
      <dsp:nvSpPr>
        <dsp:cNvPr id="0" name=""/>
        <dsp:cNvSpPr/>
      </dsp:nvSpPr>
      <dsp:spPr>
        <a:xfrm>
          <a:off x="0" y="2108071"/>
          <a:ext cx="8229600" cy="9582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 dirty="0" smtClean="0"/>
            <a:t>повышение уровня речевой культуры;</a:t>
          </a:r>
          <a:endParaRPr lang="ru-RU" sz="2600" kern="1200" dirty="0"/>
        </a:p>
      </dsp:txBody>
      <dsp:txXfrm>
        <a:off x="1741741" y="2108071"/>
        <a:ext cx="6487858" cy="958214"/>
      </dsp:txXfrm>
    </dsp:sp>
    <dsp:sp modelId="{C6C15352-4457-4569-B7AD-3540F6323E69}">
      <dsp:nvSpPr>
        <dsp:cNvPr id="0" name=""/>
        <dsp:cNvSpPr/>
      </dsp:nvSpPr>
      <dsp:spPr>
        <a:xfrm>
          <a:off x="95821" y="2203893"/>
          <a:ext cx="1645920" cy="766571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E2BB6B-3156-4DC2-9C9D-7789E537FB80}">
      <dsp:nvSpPr>
        <dsp:cNvPr id="0" name=""/>
        <dsp:cNvSpPr/>
      </dsp:nvSpPr>
      <dsp:spPr>
        <a:xfrm>
          <a:off x="0" y="3162107"/>
          <a:ext cx="8229600" cy="9582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 dirty="0" smtClean="0"/>
            <a:t>нормализация языка.</a:t>
          </a:r>
          <a:endParaRPr lang="ru-RU" sz="2600" kern="1200" dirty="0"/>
        </a:p>
      </dsp:txBody>
      <dsp:txXfrm>
        <a:off x="1741741" y="3162107"/>
        <a:ext cx="6487858" cy="958214"/>
      </dsp:txXfrm>
    </dsp:sp>
    <dsp:sp modelId="{1C08A650-AF54-4CA3-B3F0-4B95C6827746}">
      <dsp:nvSpPr>
        <dsp:cNvPr id="0" name=""/>
        <dsp:cNvSpPr/>
      </dsp:nvSpPr>
      <dsp:spPr>
        <a:xfrm>
          <a:off x="95821" y="3257929"/>
          <a:ext cx="1645920" cy="766571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D6FD9-4483-4003-A9CF-68CD87364ADF}">
      <dsp:nvSpPr>
        <dsp:cNvPr id="0" name=""/>
        <dsp:cNvSpPr/>
      </dsp:nvSpPr>
      <dsp:spPr>
        <a:xfrm>
          <a:off x="0" y="243681"/>
          <a:ext cx="4038600" cy="4038600"/>
        </a:xfrm>
        <a:prstGeom prst="ellipse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Культура речи</a:t>
          </a:r>
          <a:endParaRPr lang="ru-RU" sz="2300" kern="1200" dirty="0"/>
        </a:p>
      </dsp:txBody>
      <dsp:txXfrm>
        <a:off x="959167" y="546576"/>
        <a:ext cx="2120265" cy="686562"/>
      </dsp:txXfrm>
    </dsp:sp>
    <dsp:sp modelId="{B05C76C1-8751-4514-A02D-0BCAEAB0729E}">
      <dsp:nvSpPr>
        <dsp:cNvPr id="0" name=""/>
        <dsp:cNvSpPr/>
      </dsp:nvSpPr>
      <dsp:spPr>
        <a:xfrm>
          <a:off x="504824" y="1253331"/>
          <a:ext cx="3028950" cy="3028950"/>
        </a:xfrm>
        <a:prstGeom prst="ellipse">
          <a:avLst/>
        </a:prstGeom>
        <a:solidFill>
          <a:schemeClr val="accent4">
            <a:shade val="50000"/>
            <a:hueOff val="-209432"/>
            <a:satOff val="-6337"/>
            <a:lumOff val="416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Стилистика </a:t>
          </a:r>
          <a:endParaRPr lang="ru-RU" sz="2300" kern="1200" dirty="0"/>
        </a:p>
      </dsp:txBody>
      <dsp:txXfrm>
        <a:off x="948404" y="2010568"/>
        <a:ext cx="2141791" cy="15144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1C08E-D1AC-46F4-97D7-D250FCF21B4E}">
      <dsp:nvSpPr>
        <dsp:cNvPr id="0" name=""/>
        <dsp:cNvSpPr/>
      </dsp:nvSpPr>
      <dsp:spPr>
        <a:xfrm>
          <a:off x="1381958" y="2043280"/>
          <a:ext cx="1274683" cy="127468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язык</a:t>
          </a:r>
          <a:endParaRPr lang="ru-RU" sz="3300" kern="1200" dirty="0"/>
        </a:p>
      </dsp:txBody>
      <dsp:txXfrm>
        <a:off x="1568631" y="2229953"/>
        <a:ext cx="901337" cy="901337"/>
      </dsp:txXfrm>
    </dsp:sp>
    <dsp:sp modelId="{0A6A46E2-105A-41B3-8D85-5553A53159ED}">
      <dsp:nvSpPr>
        <dsp:cNvPr id="0" name=""/>
        <dsp:cNvSpPr/>
      </dsp:nvSpPr>
      <dsp:spPr>
        <a:xfrm rot="12900000">
          <a:off x="515176" y="1804952"/>
          <a:ext cx="1025899" cy="36328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C54B3-F4F3-4E0E-83E3-629B7BA55390}">
      <dsp:nvSpPr>
        <dsp:cNvPr id="0" name=""/>
        <dsp:cNvSpPr/>
      </dsp:nvSpPr>
      <dsp:spPr>
        <a:xfrm>
          <a:off x="2468" y="1207999"/>
          <a:ext cx="1210948" cy="9687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стилистика</a:t>
          </a:r>
          <a:endParaRPr lang="ru-RU" sz="1800" kern="1200" dirty="0"/>
        </a:p>
      </dsp:txBody>
      <dsp:txXfrm>
        <a:off x="30842" y="1236373"/>
        <a:ext cx="1154200" cy="912011"/>
      </dsp:txXfrm>
    </dsp:sp>
    <dsp:sp modelId="{2DF4458D-4FCF-42C9-90BB-7B859E8B631B}">
      <dsp:nvSpPr>
        <dsp:cNvPr id="0" name=""/>
        <dsp:cNvSpPr/>
      </dsp:nvSpPr>
      <dsp:spPr>
        <a:xfrm rot="19500000">
          <a:off x="2497524" y="1804952"/>
          <a:ext cx="1025899" cy="36328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4B6046-501A-4BB1-93DA-9808C13E8E91}">
      <dsp:nvSpPr>
        <dsp:cNvPr id="0" name=""/>
        <dsp:cNvSpPr/>
      </dsp:nvSpPr>
      <dsp:spPr>
        <a:xfrm>
          <a:off x="2825182" y="1207999"/>
          <a:ext cx="1210948" cy="968759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Культура речи</a:t>
          </a:r>
          <a:endParaRPr lang="ru-RU" sz="1800" kern="1200" dirty="0"/>
        </a:p>
      </dsp:txBody>
      <dsp:txXfrm>
        <a:off x="2853556" y="1236373"/>
        <a:ext cx="1154200" cy="91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239D4-6C8E-4384-81C8-02B4BB5AA925}">
      <dsp:nvSpPr>
        <dsp:cNvPr id="0" name=""/>
        <dsp:cNvSpPr/>
      </dsp:nvSpPr>
      <dsp:spPr>
        <a:xfrm>
          <a:off x="2674723" y="1224026"/>
          <a:ext cx="3049327" cy="3049327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Норма как общее понятие</a:t>
          </a:r>
          <a:endParaRPr lang="ru-RU" sz="3600" kern="1200" dirty="0"/>
        </a:p>
      </dsp:txBody>
      <dsp:txXfrm>
        <a:off x="3121287" y="1670590"/>
        <a:ext cx="2156199" cy="2156199"/>
      </dsp:txXfrm>
    </dsp:sp>
    <dsp:sp modelId="{4C3FF441-A178-4FBE-9951-D888508AB25A}">
      <dsp:nvSpPr>
        <dsp:cNvPr id="0" name=""/>
        <dsp:cNvSpPr/>
      </dsp:nvSpPr>
      <dsp:spPr>
        <a:xfrm>
          <a:off x="3437055" y="544"/>
          <a:ext cx="1524663" cy="1524663"/>
        </a:xfrm>
        <a:prstGeom prst="ellipse">
          <a:avLst/>
        </a:prstGeom>
        <a:solidFill>
          <a:schemeClr val="accent3">
            <a:shade val="80000"/>
            <a:alpha val="50000"/>
            <a:hueOff val="-8"/>
            <a:satOff val="3009"/>
            <a:lumOff val="2647"/>
            <a:alpha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Культура речи  «речевые нормы»</a:t>
          </a:r>
          <a:endParaRPr lang="ru-RU" sz="1100" kern="1200" dirty="0"/>
        </a:p>
      </dsp:txBody>
      <dsp:txXfrm>
        <a:off x="3660337" y="223826"/>
        <a:ext cx="1078099" cy="1078099"/>
      </dsp:txXfrm>
    </dsp:sp>
    <dsp:sp modelId="{30980564-55AA-4AFB-995C-CAD621BB8F7C}">
      <dsp:nvSpPr>
        <dsp:cNvPr id="0" name=""/>
        <dsp:cNvSpPr/>
      </dsp:nvSpPr>
      <dsp:spPr>
        <a:xfrm>
          <a:off x="3437055" y="3972171"/>
          <a:ext cx="1524663" cy="1524663"/>
        </a:xfrm>
        <a:prstGeom prst="ellipse">
          <a:avLst/>
        </a:prstGeom>
        <a:solidFill>
          <a:schemeClr val="accent3">
            <a:shade val="80000"/>
            <a:alpha val="50000"/>
            <a:hueOff val="-17"/>
            <a:satOff val="6018"/>
            <a:lumOff val="5294"/>
            <a:alphaOff val="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Стилистика «стилистические нормы»</a:t>
          </a:r>
          <a:endParaRPr lang="ru-RU" sz="1100" kern="1200" dirty="0"/>
        </a:p>
      </dsp:txBody>
      <dsp:txXfrm>
        <a:off x="3660337" y="4195453"/>
        <a:ext cx="1078099" cy="10780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C7695-D51C-4150-9FB1-D2C95190B336}">
      <dsp:nvSpPr>
        <dsp:cNvPr id="0" name=""/>
        <dsp:cNvSpPr/>
      </dsp:nvSpPr>
      <dsp:spPr>
        <a:xfrm>
          <a:off x="983212" y="1030684"/>
          <a:ext cx="3092053" cy="3092053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5C8B6-2D39-46CC-BF02-8365F2C0694D}">
      <dsp:nvSpPr>
        <dsp:cNvPr id="0" name=""/>
        <dsp:cNvSpPr/>
      </dsp:nvSpPr>
      <dsp:spPr>
        <a:xfrm>
          <a:off x="2013896" y="2061369"/>
          <a:ext cx="1030684" cy="10306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CBA6C-6275-4FC6-A6AD-0FE0E3825CD2}">
      <dsp:nvSpPr>
        <dsp:cNvPr id="0" name=""/>
        <dsp:cNvSpPr/>
      </dsp:nvSpPr>
      <dsp:spPr>
        <a:xfrm>
          <a:off x="3480854" y="0"/>
          <a:ext cx="3765533" cy="1288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50800" rIns="50800" bIns="50800" numCol="1" spcCol="1270" anchor="ctr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bg1">
                  <a:lumMod val="75000"/>
                </a:schemeClr>
              </a:solidFill>
            </a:rPr>
            <a:t>Теоретическая стилистика </a:t>
          </a:r>
          <a:endParaRPr lang="ru-RU" sz="40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3480854" y="0"/>
        <a:ext cx="3765533" cy="1288355"/>
      </dsp:txXfrm>
    </dsp:sp>
    <dsp:sp modelId="{B47310D9-39DA-4C86-BDAE-07BFB9CA47B7}">
      <dsp:nvSpPr>
        <dsp:cNvPr id="0" name=""/>
        <dsp:cNvSpPr/>
      </dsp:nvSpPr>
      <dsp:spPr>
        <a:xfrm>
          <a:off x="4204101" y="644177"/>
          <a:ext cx="38650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DB919C-35A8-4E1F-AECA-66C6EBFA9A8F}">
      <dsp:nvSpPr>
        <dsp:cNvPr id="0" name=""/>
        <dsp:cNvSpPr/>
      </dsp:nvSpPr>
      <dsp:spPr>
        <a:xfrm rot="5400000">
          <a:off x="2399243" y="773142"/>
          <a:ext cx="1933564" cy="1673573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E2EB6D-E382-4CFD-87EF-9C5BE1554D32}">
      <dsp:nvSpPr>
        <dsp:cNvPr id="0" name=""/>
        <dsp:cNvSpPr/>
      </dsp:nvSpPr>
      <dsp:spPr>
        <a:xfrm>
          <a:off x="3952577" y="1288355"/>
          <a:ext cx="2822086" cy="1288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50800" rIns="50800" bIns="50800" numCol="1" spcCol="1270" anchor="ctr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bg1">
                  <a:lumMod val="75000"/>
                </a:schemeClr>
              </a:solidFill>
            </a:rPr>
            <a:t>Культура речи</a:t>
          </a:r>
          <a:endParaRPr lang="ru-RU" sz="40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3952577" y="1288355"/>
        <a:ext cx="2822086" cy="1288355"/>
      </dsp:txXfrm>
    </dsp:sp>
    <dsp:sp modelId="{8A5570C0-2349-4466-8717-00AE0613810A}">
      <dsp:nvSpPr>
        <dsp:cNvPr id="0" name=""/>
        <dsp:cNvSpPr/>
      </dsp:nvSpPr>
      <dsp:spPr>
        <a:xfrm>
          <a:off x="4204101" y="1932533"/>
          <a:ext cx="38650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F40EA-5727-4264-BF59-1574DAFB31F8}">
      <dsp:nvSpPr>
        <dsp:cNvPr id="0" name=""/>
        <dsp:cNvSpPr/>
      </dsp:nvSpPr>
      <dsp:spPr>
        <a:xfrm rot="5400000">
          <a:off x="3058392" y="2143463"/>
          <a:ext cx="1353494" cy="935346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0FA15-36BB-4F35-86C3-2016954D1341}">
      <dsp:nvSpPr>
        <dsp:cNvPr id="0" name=""/>
        <dsp:cNvSpPr/>
      </dsp:nvSpPr>
      <dsp:spPr>
        <a:xfrm>
          <a:off x="1379035" y="8722"/>
          <a:ext cx="3189359" cy="31893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Культура речи</a:t>
          </a:r>
          <a:endParaRPr lang="ru-RU" sz="2400" kern="1200" dirty="0"/>
        </a:p>
      </dsp:txBody>
      <dsp:txXfrm>
        <a:off x="1824396" y="384816"/>
        <a:ext cx="1838910" cy="2437171"/>
      </dsp:txXfrm>
    </dsp:sp>
    <dsp:sp modelId="{A5DD2625-0B5E-4124-ACFF-F36BBD330BC9}">
      <dsp:nvSpPr>
        <dsp:cNvPr id="0" name=""/>
        <dsp:cNvSpPr/>
      </dsp:nvSpPr>
      <dsp:spPr>
        <a:xfrm>
          <a:off x="3677673" y="8722"/>
          <a:ext cx="3189359" cy="31893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</a:t>
          </a:r>
          <a:r>
            <a:rPr lang="ru-RU" sz="2400" kern="1200" dirty="0" smtClean="0"/>
            <a:t>Практическая </a:t>
          </a:r>
          <a:r>
            <a:rPr lang="ru-RU" sz="2400" kern="1200" dirty="0" smtClean="0"/>
            <a:t>стилистика</a:t>
          </a:r>
          <a:endParaRPr lang="ru-RU" sz="2400" kern="1200" dirty="0"/>
        </a:p>
      </dsp:txBody>
      <dsp:txXfrm>
        <a:off x="4582762" y="384816"/>
        <a:ext cx="1838910" cy="2437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4ED33-2E06-431A-A38B-491E540427DA}" type="datetimeFigureOut">
              <a:rPr lang="ru-RU" smtClean="0"/>
              <a:pPr/>
              <a:t>31.05.2016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3C44C-1C0C-4B2B-8A0D-5F65E253A1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08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3C44C-1C0C-4B2B-8A0D-5F65E253A15F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497935"/>
            <a:ext cx="7940660" cy="610820"/>
          </a:xfrm>
          <a:effectLst>
            <a:outerShdw blurRad="50800" dist="38100" dir="2700000" algn="tl" rotWithShape="0">
              <a:prstClr val="black">
                <a:alpha val="71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794066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  <a:effectLst>
            <a:outerShdw blurRad="50800" dist="38100" dir="2700000" algn="tl" rotWithShape="0">
              <a:prstClr val="black">
                <a:alpha val="56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4123035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8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8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4497935"/>
            <a:ext cx="8551480" cy="763525"/>
          </a:xfrm>
          <a:effectLst>
            <a:outerShdw blurRad="50800" dist="38100" dir="2700000" algn="tl" rotWithShape="0">
              <a:prstClr val="black">
                <a:alpha val="63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800" dirty="0" smtClean="0"/>
              <a:t>Стилистика и культура речи: предмет, объект изучения, взаимосвязь и взаимообусловленность.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«культура речи»                                           «культура языка»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«конкретная реализация языковых свойств и возможностей в условиях повседневного, устного и письменного, общения».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«Культура речи - владение нормами устного и письменного литературного языка (правилами произношения, ударения, грамматики, словоупотребления и др.), а также умение использовать выразительные языковые средства в разных условиях общения в соответствии с целями и содержанием речи».  (Л. И. Скворцов)</a:t>
            </a:r>
          </a:p>
          <a:p>
            <a:pPr algn="just"/>
            <a:endParaRPr lang="ru-RU" dirty="0" smtClean="0"/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3350360" y="2207360"/>
            <a:ext cx="1374345" cy="152705"/>
          </a:xfrm>
          <a:prstGeom prst="leftRightArrow">
            <a:avLst/>
          </a:prstGeom>
          <a:solidFill>
            <a:srgbClr val="D68B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49263" y="1138425"/>
          <a:ext cx="8093067" cy="5038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культуры речи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49263" y="2054225"/>
          <a:ext cx="8229600" cy="4122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3. Взаимосвязь и взаимообусловленность культуры речи и стилистики</a:t>
            </a:r>
            <a:endParaRPr lang="ru-RU" sz="2800" dirty="0"/>
          </a:p>
        </p:txBody>
      </p:sp>
      <p:pic>
        <p:nvPicPr>
          <p:cNvPr id="10" name="Содержимое 9" descr="i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4375" y="2159340"/>
            <a:ext cx="7635249" cy="4698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96259" y="985720"/>
          <a:ext cx="8398775" cy="5497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 стилистика            функциональное расслоение литературного языка, стилистические ресурсы языковой системы. </a:t>
            </a:r>
          </a:p>
          <a:p>
            <a:pPr algn="just"/>
            <a:r>
              <a:rPr lang="ru-RU" dirty="0" smtClean="0"/>
              <a:t>культура речи     раскрывает функциональную предназначенность единиц языка и распределение норм в разнообразных культурно-речевых, коммуникативно-прагматических контекстах функционирования языковых знаков.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892245" y="2207360"/>
            <a:ext cx="916230" cy="305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350360" y="3581705"/>
            <a:ext cx="458115" cy="305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49263" y="2054225"/>
          <a:ext cx="8229600" cy="4122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/>
              <a:t>с</a:t>
            </a:r>
            <a:r>
              <a:rPr lang="ru-RU" sz="2000" dirty="0" smtClean="0"/>
              <a:t>ведения </a:t>
            </a:r>
            <a:r>
              <a:rPr lang="ru-RU" sz="2000" dirty="0" smtClean="0"/>
              <a:t>о языковых стилях;</a:t>
            </a:r>
          </a:p>
          <a:p>
            <a:r>
              <a:rPr lang="ru-RU" sz="2000" dirty="0"/>
              <a:t>э</a:t>
            </a:r>
            <a:r>
              <a:rPr lang="ru-RU" sz="2000" dirty="0" smtClean="0"/>
              <a:t>кспрессивно-эмоциональная </a:t>
            </a:r>
            <a:r>
              <a:rPr lang="ru-RU" sz="2000" dirty="0" smtClean="0"/>
              <a:t>окраска речевых средств;</a:t>
            </a:r>
          </a:p>
          <a:p>
            <a:r>
              <a:rPr lang="ru-RU" sz="2000" dirty="0"/>
              <a:t>с</a:t>
            </a:r>
            <a:r>
              <a:rPr lang="ru-RU" sz="2000" dirty="0" smtClean="0"/>
              <a:t>инонимия </a:t>
            </a:r>
            <a:r>
              <a:rPr lang="ru-RU" sz="2000" dirty="0" smtClean="0"/>
              <a:t>языковых средств. 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4310256"/>
              </p:ext>
            </p:extLst>
          </p:nvPr>
        </p:nvGraphicFramePr>
        <p:xfrm>
          <a:off x="448965" y="1291130"/>
          <a:ext cx="8246069" cy="3206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Е или Ё?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Прочитайте слова, обращая внимание на чтение ударной гласной. В каких словах допустимы варианты?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Афёра, бытие, житие, гренадер, зев, опека, оседлый, преемник, местоименный, недоуменный, иноплеменный, безнадежный, блеклый, трехведерный, издевка, маневры, наемник, осетр, желчный, платежеспособный, бесшерстный, валежник, желчь, жердочка, зацветший, клест, нареченный, острие, платеж, никчемный, облекший, обнесший, одноименный, планер, предрекший, расседланный, старьевщик, тетерка, решетчатый, отыменный.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1.Предмет, объект, задачи стилистики.</a:t>
            </a:r>
          </a:p>
          <a:p>
            <a:r>
              <a:rPr lang="ru-RU" dirty="0" smtClean="0"/>
              <a:t>2. Предмет, объект, задачи культуры речи.</a:t>
            </a:r>
          </a:p>
          <a:p>
            <a:r>
              <a:rPr lang="ru-RU" dirty="0" smtClean="0"/>
              <a:t>3. Взаимосвязь и взаимообусловленность культуры речи и стилистики.</a:t>
            </a:r>
          </a:p>
          <a:p>
            <a:r>
              <a:rPr lang="ru-RU" dirty="0" smtClean="0"/>
              <a:t>4. Задания для усвоения изучаемого материала.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Возможны ли варианты произношения в данных словах?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 Булочная, конечно, молочный, скучно, нарочно, пустячный, сливочный, яичница, ячневая, Ильинична, скворечник, беспорядочный.</a:t>
            </a:r>
          </a:p>
          <a:p>
            <a:pPr algn="just"/>
            <a:r>
              <a:rPr lang="ru-RU" dirty="0" smtClean="0"/>
              <a:t> Подсвечник, будничный, войлочный, селедочница, девичник, горничная, гречневая, непорядочный, перечница, спичечный, к шапочному разбору.</a:t>
            </a:r>
          </a:p>
          <a:p>
            <a:pPr algn="just"/>
            <a:r>
              <a:rPr lang="ru-RU" dirty="0" smtClean="0"/>
              <a:t>Закадычный, поточный, съёмочный, Никитична, пшеничный, горчичник, точно, научный, молочная, сердечный (боль, друг), ничтожный, нечто, что, чтобы, кое-что, ничто, дождь, дождик, дождливый, визжать, позже, дрожжи.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Расставьте ударение в соответствии с нормами литературного языка: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49245"/>
            <a:ext cx="4038600" cy="48865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баловать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аристократия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валовой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ведомостей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вероисповедание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газированный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газопровод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гастрономия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гербовый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красивее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каталог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каучук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квартал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кладовая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49244"/>
            <a:ext cx="4038600" cy="473385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давнишний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дефис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диалог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диоптрия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духовник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еретик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дремота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завидно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задолго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закупорить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звонишь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бинта (чего?)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брала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торты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 Произнесите слова, соблюдая правильное ударение. Отметьте случаи, в которых профессиональный вариант ударения отличается от </a:t>
            </a:r>
            <a:r>
              <a:rPr lang="ru-RU" sz="2000" dirty="0" smtClean="0">
                <a:solidFill>
                  <a:srgbClr val="FF0000"/>
                </a:solidFill>
              </a:rPr>
              <a:t>литературного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Агент, алкоголь, алфавит, арест, включишь, газопровод, гренки, диспансер, добела, договор, документ, досуг, завсегдатай, заговор, заем, закупоренный, запломбировать, звонишь, изобретение, инструмент, инсульт, исчерпать, километр, компас, некролог, свекла, маневр, соболезнование, столяр, таможня, упрочение, феномен, ходатайство, цемент, черпать, чистильщик, щавель, языковой (кружок), языковая колбаса.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Найдите ошибки, исправьте </a:t>
            </a:r>
            <a:r>
              <a:rPr lang="ru-RU" dirty="0" smtClean="0">
                <a:solidFill>
                  <a:srgbClr val="7030A0"/>
                </a:solidFill>
              </a:rPr>
              <a:t>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Четверо аспиранток закончили работу над диссертацией. 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Трое дней и ночей мы готовились к экзамену.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 Для выполнения задания мне не хватила пары часов. 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На занятиях не было обоих сестер. 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Главная бухгалтерия обслуживает теперь тринадцать детских садов и двадцать два </a:t>
            </a:r>
            <a:r>
              <a:rPr lang="ru-RU" dirty="0" err="1" smtClean="0"/>
              <a:t>яселей</a:t>
            </a:r>
            <a:r>
              <a:rPr lang="ru-RU" dirty="0" smtClean="0"/>
              <a:t>. 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Насыпь возводилась с помощью двоих бульдозеров.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Он появился со своим секундантом, у него был прекрасный вид. 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Витя и Саша завели разговор, и он обещал еще прийти.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Найдите ошибки, связанные с формулировкой заголовков глав и параграфов.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b="1" dirty="0" smtClean="0"/>
              <a:t>А.</a:t>
            </a:r>
            <a:endParaRPr lang="ru-RU" dirty="0" smtClean="0"/>
          </a:p>
          <a:p>
            <a:r>
              <a:rPr lang="ru-RU" dirty="0" smtClean="0"/>
              <a:t>«Культура речи в СМИ. Роль и значение речевой культуры в СМИ»</a:t>
            </a:r>
          </a:p>
          <a:p>
            <a:r>
              <a:rPr lang="ru-RU" dirty="0" smtClean="0"/>
              <a:t>«Языковая мода и современная языковая ситуация. Понятие языковой моды»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Найдите ошибки, связанные с формулировкой заголовков глав и параграфов (продолжение).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Б.</a:t>
            </a:r>
            <a:endParaRPr lang="ru-RU" dirty="0" smtClean="0"/>
          </a:p>
          <a:p>
            <a:r>
              <a:rPr lang="ru-RU" dirty="0" smtClean="0"/>
              <a:t>Глава 1. Особенности языка современного делового человека</a:t>
            </a:r>
          </a:p>
          <a:p>
            <a:r>
              <a:rPr lang="ru-RU" dirty="0" smtClean="0"/>
              <a:t>§1. Понятие делового общения</a:t>
            </a:r>
          </a:p>
          <a:p>
            <a:r>
              <a:rPr lang="ru-RU" dirty="0" smtClean="0"/>
              <a:t>§2. Типичные ошибки в профессиональном общении</a:t>
            </a:r>
          </a:p>
          <a:p>
            <a:r>
              <a:rPr lang="ru-RU" dirty="0" smtClean="0"/>
              <a:t>§3. Роль языка в профессиональной культуре делового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Найдите ошибки, связанные с формулировкой заголовков глав и параграфов (продолжение).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В.</a:t>
            </a:r>
            <a:endParaRPr lang="ru-RU" dirty="0" smtClean="0"/>
          </a:p>
          <a:p>
            <a:pPr algn="ctr"/>
            <a:r>
              <a:rPr lang="ru-RU" b="1" dirty="0" smtClean="0"/>
              <a:t>Особенности официально-делового стиля</a:t>
            </a:r>
            <a:endParaRPr lang="ru-RU" dirty="0" smtClean="0"/>
          </a:p>
          <a:p>
            <a:pPr algn="ctr"/>
            <a:r>
              <a:rPr lang="ru-RU" dirty="0" smtClean="0"/>
              <a:t>(название реферата)</a:t>
            </a:r>
          </a:p>
          <a:p>
            <a:r>
              <a:rPr lang="ru-RU" dirty="0" smtClean="0"/>
              <a:t>Официально-деловой стиль в системе функциональных стилей современного русского литературного языка</a:t>
            </a:r>
          </a:p>
          <a:p>
            <a:r>
              <a:rPr lang="ru-RU" dirty="0" smtClean="0"/>
              <a:t>Функции ОДС</a:t>
            </a:r>
          </a:p>
          <a:p>
            <a:r>
              <a:rPr lang="ru-RU" dirty="0" smtClean="0"/>
              <a:t>Особенности официально-делового стиля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B0F0"/>
                </a:solidFill>
              </a:rPr>
              <a:t>Отредактируйте микротекст, относящийся к научному стилю речи: найдите и исправьте речевые (лексические, грамматические и стилистические) ошибки.</a:t>
            </a:r>
            <a:endParaRPr lang="ru-RU" sz="20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4803345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Авторы научного отчета по научно-исследовательской работе, опираясь на идеи Л.С. </a:t>
            </a:r>
            <a:r>
              <a:rPr lang="ru-RU" sz="3300" dirty="0" err="1" smtClean="0"/>
              <a:t>Выготского</a:t>
            </a:r>
            <a:r>
              <a:rPr lang="ru-RU" sz="3300" dirty="0" smtClean="0"/>
              <a:t> о роли преподавателя в воспитательной среде, считают, что роль преподавателя в процессе обучения велика, но многогранна. Преподаватель – самый важнейший организатор и воспитатель в учебном процессе, но и студенты – активные участники этого процесса. В этой связи процесс обучения – коллективная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Для интенсификации учебного процесса требуется обновление не только его содержания, форм, методов, а также психологии педагогов и учащихся, образов их мыслей, их взаимоотношений друг к другу. Для современного образовательного процесса свойственен принцип сотрудничества преподавателя и ученика. Согласно этого принципа обучение должно быть основано на взаимопонимании и объединении усилий обоих сторон.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Основными признаками сотрудничества выделяют: </a:t>
            </a:r>
            <a:r>
              <a:rPr lang="ru-RU" dirty="0" smtClean="0"/>
              <a:t>мотивированность </a:t>
            </a:r>
            <a:r>
              <a:rPr lang="ru-RU" dirty="0" smtClean="0"/>
              <a:t>обучения, согласованность, организованность, гуманный стиль взаимоотношений обучаемых и педагогов друг с другом. По мнению авторов отчета, для решения проблемы организации сотрудничества в процессе преподавания учебной дисциплины, опираясь на собственный опыт педагогической работы, важную роль играет организация учебного диалога.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Головин Б.Н. Основы культуры речи. – М., 1980.</a:t>
            </a:r>
          </a:p>
          <a:p>
            <a:r>
              <a:rPr lang="ru-RU" dirty="0" smtClean="0"/>
              <a:t> Кожина М.Н. Стилистика русского языка. – М., 1993.</a:t>
            </a:r>
          </a:p>
          <a:p>
            <a:pPr algn="just"/>
            <a:r>
              <a:rPr lang="ru-RU" dirty="0" smtClean="0"/>
              <a:t>Плещенко Т.П., Федотова Н.В., Чечет Р.Г. Стилистика И Культура Речи. Минск, 2001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Расскажите о теоретической и практической значимости курса "Основы стилистики и культуры речи" в профессиональной подготовке филолога.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52842" y="680310"/>
            <a:ext cx="5497379" cy="54973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представляет собой стилистика?</a:t>
            </a:r>
            <a:endParaRPr lang="ru-RU" dirty="0"/>
          </a:p>
        </p:txBody>
      </p:sp>
      <p:pic>
        <p:nvPicPr>
          <p:cNvPr id="4" name="Содержимое 3" descr="xE01D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9785" y="2207360"/>
            <a:ext cx="6926949" cy="43101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1.Предмет, объект, задачи стилистики.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2489" y="1291130"/>
            <a:ext cx="7787955" cy="519197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«</a:t>
            </a:r>
            <a:r>
              <a:rPr lang="ru-RU" dirty="0" smtClean="0"/>
              <a:t>Стиль - это одна из соотносительных разновидностей ее (языковой системы. - И. Г.), характеризующихся индивидуальными своеобразиями экспрессивного отбора слов, фразеологии, синтаксических конструкций, иногда произношения и морфологических особенностей» (А. И. Ефимов).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9162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Стилистика как наука о функционировании языка и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СТИЛИСТИКА</a:t>
            </a:r>
            <a:r>
              <a:rPr lang="ru-RU" dirty="0" smtClean="0"/>
              <a:t> —1. Учение 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выразительных средствах языка</a:t>
            </a:r>
            <a:r>
              <a:rPr lang="ru-RU" dirty="0" smtClean="0"/>
              <a:t>. 2. Отдел теории словесности 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средствах и приемах художественной речи</a:t>
            </a:r>
            <a:r>
              <a:rPr lang="ru-RU" dirty="0" smtClean="0"/>
              <a:t>. 3. Совокупность художественных средств языка…   (</a:t>
            </a:r>
            <a:r>
              <a:rPr lang="ru-RU" i="1" dirty="0" smtClean="0"/>
              <a:t>Толковый словарь Ушакова)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СТИЛИСТИКА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—Наука о стиле или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стилях языка и художественной речи</a:t>
            </a:r>
            <a:r>
              <a:rPr lang="ru-RU" b="1" dirty="0" smtClean="0"/>
              <a:t>.</a:t>
            </a:r>
            <a:r>
              <a:rPr lang="ru-RU" dirty="0" smtClean="0"/>
              <a:t> С. русского литературного языка.   (</a:t>
            </a:r>
            <a:r>
              <a:rPr lang="ru-RU" i="1" dirty="0" smtClean="0"/>
              <a:t>Толковый словарь Ожегова)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СТИЛИСТИКА</a:t>
            </a:r>
            <a:r>
              <a:rPr lang="ru-RU" dirty="0" smtClean="0"/>
              <a:t>— 1) раздел языкознания, изучающий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систему стилей языка</a:t>
            </a:r>
            <a:r>
              <a:rPr lang="ru-RU" dirty="0" smtClean="0"/>
              <a:t>, языковые нормы 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способы употребления </a:t>
            </a:r>
            <a:r>
              <a:rPr lang="ru-RU" dirty="0" smtClean="0"/>
              <a:t>литературного языка в различных условиях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языкового общения</a:t>
            </a:r>
            <a:r>
              <a:rPr lang="ru-RU" dirty="0" smtClean="0"/>
              <a:t>, в разных видах и жанрах письменности, в различных сферах общественной жизни. (</a:t>
            </a:r>
            <a:r>
              <a:rPr lang="ru-RU" i="1" dirty="0" smtClean="0"/>
              <a:t>Большой Энциклопедический словарь)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Объект              система языка</a:t>
            </a:r>
            <a:endParaRPr lang="en-US" dirty="0"/>
          </a:p>
        </p:txBody>
      </p:sp>
      <p:pic>
        <p:nvPicPr>
          <p:cNvPr id="11" name="Содержимое 10" descr="i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1742" y="2970885"/>
            <a:ext cx="3875866" cy="3054100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291130"/>
            <a:ext cx="4041775" cy="140328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Предмет              языковые средства функциональных стилей языка и речи</a:t>
            </a:r>
          </a:p>
        </p:txBody>
      </p:sp>
      <p:pic>
        <p:nvPicPr>
          <p:cNvPr id="13" name="Содержимое 12" descr="i (3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24705" y="2970885"/>
            <a:ext cx="4100204" cy="3054100"/>
          </a:xfrm>
        </p:spPr>
      </p:pic>
      <p:sp>
        <p:nvSpPr>
          <p:cNvPr id="10" name="Стрелка вправо 9"/>
          <p:cNvSpPr/>
          <p:nvPr/>
        </p:nvSpPr>
        <p:spPr>
          <a:xfrm>
            <a:off x="1670605" y="2360065"/>
            <a:ext cx="610820" cy="305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 flipV="1">
            <a:off x="6251756" y="1794964"/>
            <a:ext cx="610820" cy="1069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стилистики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730536"/>
              </p:ext>
            </p:extLst>
          </p:nvPr>
        </p:nvGraphicFramePr>
        <p:xfrm>
          <a:off x="449263" y="2054225"/>
          <a:ext cx="8229600" cy="4122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 речи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Содержимое 9" descr="content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78066" y="2054655"/>
            <a:ext cx="7369925" cy="41230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1184</Words>
  <Application>Microsoft Office PowerPoint</Application>
  <PresentationFormat>Экран (4:3)</PresentationFormat>
  <Paragraphs>140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Office Theme</vt:lpstr>
      <vt:lpstr>Стилистика и культура речи: предмет, объект изучения, взаимосвязь и взаимообусловленность.</vt:lpstr>
      <vt:lpstr>План</vt:lpstr>
      <vt:lpstr>Литература:</vt:lpstr>
      <vt:lpstr>Что представляет собой стилистика?</vt:lpstr>
      <vt:lpstr>1.Предмет, объект, задачи стилистики.</vt:lpstr>
      <vt:lpstr>Стилистика как наука о функционировании языка и речи</vt:lpstr>
      <vt:lpstr>Презентация PowerPoint</vt:lpstr>
      <vt:lpstr>Задачи стилистики</vt:lpstr>
      <vt:lpstr>культура речи</vt:lpstr>
      <vt:lpstr>Презентация PowerPoint</vt:lpstr>
      <vt:lpstr>Презентация PowerPoint</vt:lpstr>
      <vt:lpstr>Задачи культуры речи</vt:lpstr>
      <vt:lpstr>3. Взаимосвязь и взаимообусловленность культуры речи и стилистики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 или Ё? Прочитайте слова, обращая внимание на чтение ударной гласной. В каких словах допустимы варианты?</vt:lpstr>
      <vt:lpstr>Возможны ли варианты произношения в данных словах?</vt:lpstr>
      <vt:lpstr>Расставьте ударение в соответствии с нормами литературного языка:</vt:lpstr>
      <vt:lpstr> Произнесите слова, соблюдая правильное ударение. Отметьте случаи, в которых профессиональный вариант ударения отличается от литературного</vt:lpstr>
      <vt:lpstr>Найдите ошибки, исправьте предложения</vt:lpstr>
      <vt:lpstr>Найдите ошибки, связанные с формулировкой заголовков глав и параграфов.</vt:lpstr>
      <vt:lpstr>Найдите ошибки, связанные с формулировкой заголовков глав и параграфов (продолжение).</vt:lpstr>
      <vt:lpstr>Найдите ошибки, связанные с формулировкой заголовков глав и параграфов (продолжение).</vt:lpstr>
      <vt:lpstr>Отредактируйте микротекст, относящийся к научному стилю речи: найдите и исправьте речевые (лексические, грамматические и стилистические) ошибки.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Марийка</cp:lastModifiedBy>
  <cp:revision>108</cp:revision>
  <dcterms:created xsi:type="dcterms:W3CDTF">2013-08-21T19:17:07Z</dcterms:created>
  <dcterms:modified xsi:type="dcterms:W3CDTF">2016-05-31T19:04:24Z</dcterms:modified>
</cp:coreProperties>
</file>