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4" r:id="rId16"/>
    <p:sldId id="272" r:id="rId17"/>
    <p:sldId id="273" r:id="rId18"/>
    <p:sldId id="281" r:id="rId19"/>
    <p:sldId id="275" r:id="rId20"/>
    <p:sldId id="276" r:id="rId21"/>
    <p:sldId id="277" r:id="rId22"/>
    <p:sldId id="282" r:id="rId23"/>
    <p:sldId id="283" r:id="rId24"/>
    <p:sldId id="284" r:id="rId25"/>
    <p:sldId id="285" r:id="rId26"/>
    <p:sldId id="286" r:id="rId27"/>
    <p:sldId id="279" r:id="rId28"/>
    <p:sldId id="280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C262FB-7D6B-4EC8-8E15-529B783822C1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D1E25245-40D1-4656-BF06-410BE5879C45}">
      <dgm:prSet phldrT="[Текст]"/>
      <dgm:spPr/>
      <dgm:t>
        <a:bodyPr/>
        <a:lstStyle/>
        <a:p>
          <a:r>
            <a:rPr lang="ru-RU" dirty="0" smtClean="0"/>
            <a:t>Письменная форма (преимущественно);</a:t>
          </a:r>
          <a:endParaRPr lang="ru-RU" dirty="0"/>
        </a:p>
      </dgm:t>
    </dgm:pt>
    <dgm:pt modelId="{DA96B9E6-AC0D-43EE-8153-54547D165E04}" type="parTrans" cxnId="{339CE466-1A72-4F1F-90C3-B44AA110B280}">
      <dgm:prSet/>
      <dgm:spPr/>
      <dgm:t>
        <a:bodyPr/>
        <a:lstStyle/>
        <a:p>
          <a:endParaRPr lang="ru-RU"/>
        </a:p>
      </dgm:t>
    </dgm:pt>
    <dgm:pt modelId="{E84EFA4E-3A71-4C93-8357-658B9E1BD541}" type="sibTrans" cxnId="{339CE466-1A72-4F1F-90C3-B44AA110B280}">
      <dgm:prSet/>
      <dgm:spPr/>
      <dgm:t>
        <a:bodyPr/>
        <a:lstStyle/>
        <a:p>
          <a:endParaRPr lang="ru-RU"/>
        </a:p>
      </dgm:t>
    </dgm:pt>
    <dgm:pt modelId="{3BA04155-6386-46B1-B640-1D6F367021A2}">
      <dgm:prSet phldrT="[Текст]"/>
      <dgm:spPr/>
      <dgm:t>
        <a:bodyPr/>
        <a:lstStyle/>
        <a:p>
          <a:r>
            <a:rPr lang="ru-RU" dirty="0" smtClean="0"/>
            <a:t>Строгое соблюдение норм на всех языковых уровнях;</a:t>
          </a:r>
          <a:endParaRPr lang="ru-RU" dirty="0"/>
        </a:p>
      </dgm:t>
    </dgm:pt>
    <dgm:pt modelId="{D6A94DA9-F826-47F5-9379-65BAE43B2967}" type="parTrans" cxnId="{24D6BCD0-3B49-4B68-A093-223CB4EB7D61}">
      <dgm:prSet/>
      <dgm:spPr/>
      <dgm:t>
        <a:bodyPr/>
        <a:lstStyle/>
        <a:p>
          <a:endParaRPr lang="ru-RU"/>
        </a:p>
      </dgm:t>
    </dgm:pt>
    <dgm:pt modelId="{4A46236B-DDB4-4686-964B-DC30D198238D}" type="sibTrans" cxnId="{24D6BCD0-3B49-4B68-A093-223CB4EB7D61}">
      <dgm:prSet/>
      <dgm:spPr/>
      <dgm:t>
        <a:bodyPr/>
        <a:lstStyle/>
        <a:p>
          <a:endParaRPr lang="ru-RU"/>
        </a:p>
      </dgm:t>
    </dgm:pt>
    <dgm:pt modelId="{DDA2092A-9C77-4E9A-913A-817A1C3D66A0}">
      <dgm:prSet phldrT="[Текст]"/>
      <dgm:spPr/>
      <dgm:t>
        <a:bodyPr/>
        <a:lstStyle/>
        <a:p>
          <a:r>
            <a:rPr lang="ru-RU" dirty="0" smtClean="0"/>
            <a:t>Стилевое единство лексики;</a:t>
          </a:r>
          <a:endParaRPr lang="ru-RU" dirty="0"/>
        </a:p>
      </dgm:t>
    </dgm:pt>
    <dgm:pt modelId="{FF157E6C-98AA-40BC-9B57-B2E72F16DB3D}" type="parTrans" cxnId="{EB427224-6215-467A-8E3A-26956EE0E2A8}">
      <dgm:prSet/>
      <dgm:spPr/>
      <dgm:t>
        <a:bodyPr/>
        <a:lstStyle/>
        <a:p>
          <a:endParaRPr lang="ru-RU"/>
        </a:p>
      </dgm:t>
    </dgm:pt>
    <dgm:pt modelId="{9043B11C-9945-4F3F-BCEC-16DEBF115371}" type="sibTrans" cxnId="{EB427224-6215-467A-8E3A-26956EE0E2A8}">
      <dgm:prSet/>
      <dgm:spPr/>
      <dgm:t>
        <a:bodyPr/>
        <a:lstStyle/>
        <a:p>
          <a:endParaRPr lang="ru-RU"/>
        </a:p>
      </dgm:t>
    </dgm:pt>
    <dgm:pt modelId="{D5C84091-68DC-44B2-AE5B-4C733DD7E43B}">
      <dgm:prSet phldrT="[Текст]"/>
      <dgm:spPr/>
      <dgm:t>
        <a:bodyPr/>
        <a:lstStyle/>
        <a:p>
          <a:r>
            <a:rPr lang="ru-RU" dirty="0" smtClean="0"/>
            <a:t>Продуманность, подготовленность. </a:t>
          </a:r>
          <a:endParaRPr lang="ru-RU" dirty="0"/>
        </a:p>
      </dgm:t>
    </dgm:pt>
    <dgm:pt modelId="{4E35CB1B-97B8-497F-AF8D-A2602CE27518}" type="parTrans" cxnId="{758EFC5C-9B0A-458F-9C61-83373CD2A927}">
      <dgm:prSet/>
      <dgm:spPr/>
      <dgm:t>
        <a:bodyPr/>
        <a:lstStyle/>
        <a:p>
          <a:endParaRPr lang="ru-RU"/>
        </a:p>
      </dgm:t>
    </dgm:pt>
    <dgm:pt modelId="{45B024B9-D2FC-4C85-9848-C333E8781EA4}" type="sibTrans" cxnId="{758EFC5C-9B0A-458F-9C61-83373CD2A927}">
      <dgm:prSet/>
      <dgm:spPr/>
      <dgm:t>
        <a:bodyPr/>
        <a:lstStyle/>
        <a:p>
          <a:endParaRPr lang="ru-RU"/>
        </a:p>
      </dgm:t>
    </dgm:pt>
    <dgm:pt modelId="{73002F87-D917-480B-9302-8DAD942485E6}">
      <dgm:prSet phldrT="[Текст]"/>
      <dgm:spPr/>
      <dgm:t>
        <a:bodyPr/>
        <a:lstStyle/>
        <a:p>
          <a:r>
            <a:rPr lang="ru-RU" dirty="0" err="1" smtClean="0"/>
            <a:t>Монологичность</a:t>
          </a:r>
          <a:r>
            <a:rPr lang="ru-RU" dirty="0" smtClean="0"/>
            <a:t> (преимущественно)</a:t>
          </a:r>
          <a:endParaRPr lang="ru-RU" dirty="0"/>
        </a:p>
      </dgm:t>
    </dgm:pt>
    <dgm:pt modelId="{495B53CC-228E-48E3-9B5B-1CE0B42104E2}" type="parTrans" cxnId="{D034DD73-BF85-4980-8715-ABE2C89546F8}">
      <dgm:prSet/>
      <dgm:spPr/>
    </dgm:pt>
    <dgm:pt modelId="{A93DE181-9BDA-40FF-BEE1-79EC321BDED7}" type="sibTrans" cxnId="{D034DD73-BF85-4980-8715-ABE2C89546F8}">
      <dgm:prSet/>
      <dgm:spPr/>
    </dgm:pt>
    <dgm:pt modelId="{07CE83FF-3030-4755-8CA2-C6BBE7C65ACD}" type="pres">
      <dgm:prSet presAssocID="{8CC262FB-7D6B-4EC8-8E15-529B783822C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2A7C8C1-433E-460D-9B12-6E281AB10DAE}" type="pres">
      <dgm:prSet presAssocID="{D1E25245-40D1-4656-BF06-410BE5879C45}" presName="parentLin" presStyleCnt="0"/>
      <dgm:spPr/>
    </dgm:pt>
    <dgm:pt modelId="{F4B1D6FA-AFB5-4005-842F-3EFE0AD9F80E}" type="pres">
      <dgm:prSet presAssocID="{D1E25245-40D1-4656-BF06-410BE5879C45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B892BACE-04F9-4909-9265-2E4238E33F16}" type="pres">
      <dgm:prSet presAssocID="{D1E25245-40D1-4656-BF06-410BE5879C45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2B1B49-D79B-4683-8926-F220FA4CE367}" type="pres">
      <dgm:prSet presAssocID="{D1E25245-40D1-4656-BF06-410BE5879C45}" presName="negativeSpace" presStyleCnt="0"/>
      <dgm:spPr/>
    </dgm:pt>
    <dgm:pt modelId="{D8DBB919-6BA0-4664-ABAA-7419B099D644}" type="pres">
      <dgm:prSet presAssocID="{D1E25245-40D1-4656-BF06-410BE5879C45}" presName="childText" presStyleLbl="conFgAcc1" presStyleIdx="0" presStyleCnt="5">
        <dgm:presLayoutVars>
          <dgm:bulletEnabled val="1"/>
        </dgm:presLayoutVars>
      </dgm:prSet>
      <dgm:spPr/>
    </dgm:pt>
    <dgm:pt modelId="{B32A02CC-0E20-4BD3-9316-48DA6744EB76}" type="pres">
      <dgm:prSet presAssocID="{E84EFA4E-3A71-4C93-8357-658B9E1BD541}" presName="spaceBetweenRectangles" presStyleCnt="0"/>
      <dgm:spPr/>
    </dgm:pt>
    <dgm:pt modelId="{280E0B81-3873-4CB5-8A0B-5F63A9E7C53A}" type="pres">
      <dgm:prSet presAssocID="{3BA04155-6386-46B1-B640-1D6F367021A2}" presName="parentLin" presStyleCnt="0"/>
      <dgm:spPr/>
    </dgm:pt>
    <dgm:pt modelId="{C1DD7B6C-8C41-4993-91A0-7AECA1CBB88E}" type="pres">
      <dgm:prSet presAssocID="{3BA04155-6386-46B1-B640-1D6F367021A2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376D1897-CB88-4188-BC8D-507FB986F086}" type="pres">
      <dgm:prSet presAssocID="{3BA04155-6386-46B1-B640-1D6F367021A2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1F6445-F6EA-4959-9C2B-A4A791375029}" type="pres">
      <dgm:prSet presAssocID="{3BA04155-6386-46B1-B640-1D6F367021A2}" presName="negativeSpace" presStyleCnt="0"/>
      <dgm:spPr/>
    </dgm:pt>
    <dgm:pt modelId="{392C9E1C-3723-4147-B08D-5288C8872280}" type="pres">
      <dgm:prSet presAssocID="{3BA04155-6386-46B1-B640-1D6F367021A2}" presName="childText" presStyleLbl="conFgAcc1" presStyleIdx="1" presStyleCnt="5">
        <dgm:presLayoutVars>
          <dgm:bulletEnabled val="1"/>
        </dgm:presLayoutVars>
      </dgm:prSet>
      <dgm:spPr/>
    </dgm:pt>
    <dgm:pt modelId="{EDFFF566-B53E-42DA-899E-2DB6563E74EB}" type="pres">
      <dgm:prSet presAssocID="{4A46236B-DDB4-4686-964B-DC30D198238D}" presName="spaceBetweenRectangles" presStyleCnt="0"/>
      <dgm:spPr/>
    </dgm:pt>
    <dgm:pt modelId="{76308F69-5A82-4788-BB28-368894F670B4}" type="pres">
      <dgm:prSet presAssocID="{73002F87-D917-480B-9302-8DAD942485E6}" presName="parentLin" presStyleCnt="0"/>
      <dgm:spPr/>
    </dgm:pt>
    <dgm:pt modelId="{4304ABC8-09A3-4987-8A12-E1F694FD565F}" type="pres">
      <dgm:prSet presAssocID="{73002F87-D917-480B-9302-8DAD942485E6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7B5CA28C-5602-4673-8417-B5C7D59D6256}" type="pres">
      <dgm:prSet presAssocID="{73002F87-D917-480B-9302-8DAD942485E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0453AF-D531-4CAB-9676-BCDF455F8E08}" type="pres">
      <dgm:prSet presAssocID="{73002F87-D917-480B-9302-8DAD942485E6}" presName="negativeSpace" presStyleCnt="0"/>
      <dgm:spPr/>
    </dgm:pt>
    <dgm:pt modelId="{49601068-8A1A-4E55-952F-D3C0BAF3BA01}" type="pres">
      <dgm:prSet presAssocID="{73002F87-D917-480B-9302-8DAD942485E6}" presName="childText" presStyleLbl="conFgAcc1" presStyleIdx="2" presStyleCnt="5">
        <dgm:presLayoutVars>
          <dgm:bulletEnabled val="1"/>
        </dgm:presLayoutVars>
      </dgm:prSet>
      <dgm:spPr/>
    </dgm:pt>
    <dgm:pt modelId="{18B9DCF7-6D47-4BAB-952A-A88BC23E92D5}" type="pres">
      <dgm:prSet presAssocID="{A93DE181-9BDA-40FF-BEE1-79EC321BDED7}" presName="spaceBetweenRectangles" presStyleCnt="0"/>
      <dgm:spPr/>
    </dgm:pt>
    <dgm:pt modelId="{5888B090-1F30-482E-B10E-AE85A00A77BD}" type="pres">
      <dgm:prSet presAssocID="{DDA2092A-9C77-4E9A-913A-817A1C3D66A0}" presName="parentLin" presStyleCnt="0"/>
      <dgm:spPr/>
    </dgm:pt>
    <dgm:pt modelId="{A4BF46EA-982F-4FDB-AE85-28C79DB2A880}" type="pres">
      <dgm:prSet presAssocID="{DDA2092A-9C77-4E9A-913A-817A1C3D66A0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234D89F5-A298-4B23-BE03-2EBE373E897B}" type="pres">
      <dgm:prSet presAssocID="{DDA2092A-9C77-4E9A-913A-817A1C3D66A0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148133-F935-4292-BF80-510F3FB80CDD}" type="pres">
      <dgm:prSet presAssocID="{DDA2092A-9C77-4E9A-913A-817A1C3D66A0}" presName="negativeSpace" presStyleCnt="0"/>
      <dgm:spPr/>
    </dgm:pt>
    <dgm:pt modelId="{2E7B3905-B718-4C52-B58F-13B66E5B26B9}" type="pres">
      <dgm:prSet presAssocID="{DDA2092A-9C77-4E9A-913A-817A1C3D66A0}" presName="childText" presStyleLbl="conFgAcc1" presStyleIdx="3" presStyleCnt="5">
        <dgm:presLayoutVars>
          <dgm:bulletEnabled val="1"/>
        </dgm:presLayoutVars>
      </dgm:prSet>
      <dgm:spPr/>
    </dgm:pt>
    <dgm:pt modelId="{3E320D2A-09FE-4155-849C-98B7513575C4}" type="pres">
      <dgm:prSet presAssocID="{9043B11C-9945-4F3F-BCEC-16DEBF115371}" presName="spaceBetweenRectangles" presStyleCnt="0"/>
      <dgm:spPr/>
    </dgm:pt>
    <dgm:pt modelId="{E935EAE6-043D-44AE-949D-8BB2837A8434}" type="pres">
      <dgm:prSet presAssocID="{D5C84091-68DC-44B2-AE5B-4C733DD7E43B}" presName="parentLin" presStyleCnt="0"/>
      <dgm:spPr/>
    </dgm:pt>
    <dgm:pt modelId="{4E7DA3B1-99E5-4650-BA6F-EF6495E7FA9E}" type="pres">
      <dgm:prSet presAssocID="{D5C84091-68DC-44B2-AE5B-4C733DD7E43B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7573CF28-3BE1-40F4-A59E-69077CA3BB8E}" type="pres">
      <dgm:prSet presAssocID="{D5C84091-68DC-44B2-AE5B-4C733DD7E43B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098404-70F3-4AC7-9C95-B109DE337246}" type="pres">
      <dgm:prSet presAssocID="{D5C84091-68DC-44B2-AE5B-4C733DD7E43B}" presName="negativeSpace" presStyleCnt="0"/>
      <dgm:spPr/>
    </dgm:pt>
    <dgm:pt modelId="{20743BCA-227D-4924-B855-52A41561DB0A}" type="pres">
      <dgm:prSet presAssocID="{D5C84091-68DC-44B2-AE5B-4C733DD7E43B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6A6B8FA3-7E1B-4318-8D5C-D190EB598B23}" type="presOf" srcId="{8CC262FB-7D6B-4EC8-8E15-529B783822C1}" destId="{07CE83FF-3030-4755-8CA2-C6BBE7C65ACD}" srcOrd="0" destOrd="0" presId="urn:microsoft.com/office/officeart/2005/8/layout/list1"/>
    <dgm:cxn modelId="{00C2A4B7-C9C1-4E08-B6AA-CDCB5E0CDE94}" type="presOf" srcId="{DDA2092A-9C77-4E9A-913A-817A1C3D66A0}" destId="{A4BF46EA-982F-4FDB-AE85-28C79DB2A880}" srcOrd="0" destOrd="0" presId="urn:microsoft.com/office/officeart/2005/8/layout/list1"/>
    <dgm:cxn modelId="{24D6BCD0-3B49-4B68-A093-223CB4EB7D61}" srcId="{8CC262FB-7D6B-4EC8-8E15-529B783822C1}" destId="{3BA04155-6386-46B1-B640-1D6F367021A2}" srcOrd="1" destOrd="0" parTransId="{D6A94DA9-F826-47F5-9379-65BAE43B2967}" sibTransId="{4A46236B-DDB4-4686-964B-DC30D198238D}"/>
    <dgm:cxn modelId="{EB427224-6215-467A-8E3A-26956EE0E2A8}" srcId="{8CC262FB-7D6B-4EC8-8E15-529B783822C1}" destId="{DDA2092A-9C77-4E9A-913A-817A1C3D66A0}" srcOrd="3" destOrd="0" parTransId="{FF157E6C-98AA-40BC-9B57-B2E72F16DB3D}" sibTransId="{9043B11C-9945-4F3F-BCEC-16DEBF115371}"/>
    <dgm:cxn modelId="{A143A9BA-CCA3-4FC3-B5AA-2DC6F82D5B89}" type="presOf" srcId="{D1E25245-40D1-4656-BF06-410BE5879C45}" destId="{F4B1D6FA-AFB5-4005-842F-3EFE0AD9F80E}" srcOrd="0" destOrd="0" presId="urn:microsoft.com/office/officeart/2005/8/layout/list1"/>
    <dgm:cxn modelId="{24C7212B-B06B-4371-A253-A1E0EA3D3747}" type="presOf" srcId="{D5C84091-68DC-44B2-AE5B-4C733DD7E43B}" destId="{7573CF28-3BE1-40F4-A59E-69077CA3BB8E}" srcOrd="1" destOrd="0" presId="urn:microsoft.com/office/officeart/2005/8/layout/list1"/>
    <dgm:cxn modelId="{758EFC5C-9B0A-458F-9C61-83373CD2A927}" srcId="{8CC262FB-7D6B-4EC8-8E15-529B783822C1}" destId="{D5C84091-68DC-44B2-AE5B-4C733DD7E43B}" srcOrd="4" destOrd="0" parTransId="{4E35CB1B-97B8-497F-AF8D-A2602CE27518}" sibTransId="{45B024B9-D2FC-4C85-9848-C333E8781EA4}"/>
    <dgm:cxn modelId="{66B5670E-12B1-4E20-B1B0-60F5597FC47A}" type="presOf" srcId="{D1E25245-40D1-4656-BF06-410BE5879C45}" destId="{B892BACE-04F9-4909-9265-2E4238E33F16}" srcOrd="1" destOrd="0" presId="urn:microsoft.com/office/officeart/2005/8/layout/list1"/>
    <dgm:cxn modelId="{D034DD73-BF85-4980-8715-ABE2C89546F8}" srcId="{8CC262FB-7D6B-4EC8-8E15-529B783822C1}" destId="{73002F87-D917-480B-9302-8DAD942485E6}" srcOrd="2" destOrd="0" parTransId="{495B53CC-228E-48E3-9B5B-1CE0B42104E2}" sibTransId="{A93DE181-9BDA-40FF-BEE1-79EC321BDED7}"/>
    <dgm:cxn modelId="{94F75AC2-3219-486F-A132-479924BC4BD6}" type="presOf" srcId="{73002F87-D917-480B-9302-8DAD942485E6}" destId="{7B5CA28C-5602-4673-8417-B5C7D59D6256}" srcOrd="1" destOrd="0" presId="urn:microsoft.com/office/officeart/2005/8/layout/list1"/>
    <dgm:cxn modelId="{0BF3AFAB-D74C-439A-9BB5-77AE5E9F9636}" type="presOf" srcId="{3BA04155-6386-46B1-B640-1D6F367021A2}" destId="{376D1897-CB88-4188-BC8D-507FB986F086}" srcOrd="1" destOrd="0" presId="urn:microsoft.com/office/officeart/2005/8/layout/list1"/>
    <dgm:cxn modelId="{5CFBCFFD-9D2A-4759-99E0-BBFDDC258343}" type="presOf" srcId="{D5C84091-68DC-44B2-AE5B-4C733DD7E43B}" destId="{4E7DA3B1-99E5-4650-BA6F-EF6495E7FA9E}" srcOrd="0" destOrd="0" presId="urn:microsoft.com/office/officeart/2005/8/layout/list1"/>
    <dgm:cxn modelId="{339CE466-1A72-4F1F-90C3-B44AA110B280}" srcId="{8CC262FB-7D6B-4EC8-8E15-529B783822C1}" destId="{D1E25245-40D1-4656-BF06-410BE5879C45}" srcOrd="0" destOrd="0" parTransId="{DA96B9E6-AC0D-43EE-8153-54547D165E04}" sibTransId="{E84EFA4E-3A71-4C93-8357-658B9E1BD541}"/>
    <dgm:cxn modelId="{6D52AB7F-F6F0-44F5-84C9-0CC75521F9AF}" type="presOf" srcId="{3BA04155-6386-46B1-B640-1D6F367021A2}" destId="{C1DD7B6C-8C41-4993-91A0-7AECA1CBB88E}" srcOrd="0" destOrd="0" presId="urn:microsoft.com/office/officeart/2005/8/layout/list1"/>
    <dgm:cxn modelId="{E97F5F2E-F2C7-43A5-99EE-A4C8690A7A9B}" type="presOf" srcId="{73002F87-D917-480B-9302-8DAD942485E6}" destId="{4304ABC8-09A3-4987-8A12-E1F694FD565F}" srcOrd="0" destOrd="0" presId="urn:microsoft.com/office/officeart/2005/8/layout/list1"/>
    <dgm:cxn modelId="{2965C34A-587D-4335-980F-170E1C80C287}" type="presOf" srcId="{DDA2092A-9C77-4E9A-913A-817A1C3D66A0}" destId="{234D89F5-A298-4B23-BE03-2EBE373E897B}" srcOrd="1" destOrd="0" presId="urn:microsoft.com/office/officeart/2005/8/layout/list1"/>
    <dgm:cxn modelId="{BC89076A-5BFF-4EA5-8372-014FCFF275FA}" type="presParOf" srcId="{07CE83FF-3030-4755-8CA2-C6BBE7C65ACD}" destId="{62A7C8C1-433E-460D-9B12-6E281AB10DAE}" srcOrd="0" destOrd="0" presId="urn:microsoft.com/office/officeart/2005/8/layout/list1"/>
    <dgm:cxn modelId="{5A0BB31A-95F9-4189-A0F2-48E2B3E9FF54}" type="presParOf" srcId="{62A7C8C1-433E-460D-9B12-6E281AB10DAE}" destId="{F4B1D6FA-AFB5-4005-842F-3EFE0AD9F80E}" srcOrd="0" destOrd="0" presId="urn:microsoft.com/office/officeart/2005/8/layout/list1"/>
    <dgm:cxn modelId="{AD38F96A-3FB3-4EDD-B5F1-879817D0B57E}" type="presParOf" srcId="{62A7C8C1-433E-460D-9B12-6E281AB10DAE}" destId="{B892BACE-04F9-4909-9265-2E4238E33F16}" srcOrd="1" destOrd="0" presId="urn:microsoft.com/office/officeart/2005/8/layout/list1"/>
    <dgm:cxn modelId="{0D0EC4D7-71E0-40DF-BF7B-620A1FB3AAD9}" type="presParOf" srcId="{07CE83FF-3030-4755-8CA2-C6BBE7C65ACD}" destId="{DA2B1B49-D79B-4683-8926-F220FA4CE367}" srcOrd="1" destOrd="0" presId="urn:microsoft.com/office/officeart/2005/8/layout/list1"/>
    <dgm:cxn modelId="{29F4904B-3ED1-41C9-B015-6C5DEA4DE33C}" type="presParOf" srcId="{07CE83FF-3030-4755-8CA2-C6BBE7C65ACD}" destId="{D8DBB919-6BA0-4664-ABAA-7419B099D644}" srcOrd="2" destOrd="0" presId="urn:microsoft.com/office/officeart/2005/8/layout/list1"/>
    <dgm:cxn modelId="{193055DB-CF9B-45C5-ADFD-9EE5CD00268F}" type="presParOf" srcId="{07CE83FF-3030-4755-8CA2-C6BBE7C65ACD}" destId="{B32A02CC-0E20-4BD3-9316-48DA6744EB76}" srcOrd="3" destOrd="0" presId="urn:microsoft.com/office/officeart/2005/8/layout/list1"/>
    <dgm:cxn modelId="{4206B0C6-2EB3-4CFA-B849-D7AFDD2F0F32}" type="presParOf" srcId="{07CE83FF-3030-4755-8CA2-C6BBE7C65ACD}" destId="{280E0B81-3873-4CB5-8A0B-5F63A9E7C53A}" srcOrd="4" destOrd="0" presId="urn:microsoft.com/office/officeart/2005/8/layout/list1"/>
    <dgm:cxn modelId="{0F99E7FA-7758-42DB-ADBB-AC1A7D03A496}" type="presParOf" srcId="{280E0B81-3873-4CB5-8A0B-5F63A9E7C53A}" destId="{C1DD7B6C-8C41-4993-91A0-7AECA1CBB88E}" srcOrd="0" destOrd="0" presId="urn:microsoft.com/office/officeart/2005/8/layout/list1"/>
    <dgm:cxn modelId="{C5EA7F40-4777-4CB8-AB66-37AE62A6C977}" type="presParOf" srcId="{280E0B81-3873-4CB5-8A0B-5F63A9E7C53A}" destId="{376D1897-CB88-4188-BC8D-507FB986F086}" srcOrd="1" destOrd="0" presId="urn:microsoft.com/office/officeart/2005/8/layout/list1"/>
    <dgm:cxn modelId="{69237BF4-EE63-4FD3-9B5F-592CDD6EBCC2}" type="presParOf" srcId="{07CE83FF-3030-4755-8CA2-C6BBE7C65ACD}" destId="{FC1F6445-F6EA-4959-9C2B-A4A791375029}" srcOrd="5" destOrd="0" presId="urn:microsoft.com/office/officeart/2005/8/layout/list1"/>
    <dgm:cxn modelId="{E3A47023-FDB8-4175-9A10-D09AA2F949F6}" type="presParOf" srcId="{07CE83FF-3030-4755-8CA2-C6BBE7C65ACD}" destId="{392C9E1C-3723-4147-B08D-5288C8872280}" srcOrd="6" destOrd="0" presId="urn:microsoft.com/office/officeart/2005/8/layout/list1"/>
    <dgm:cxn modelId="{7F4942B8-0EC8-461A-9CC7-9A4E114232F6}" type="presParOf" srcId="{07CE83FF-3030-4755-8CA2-C6BBE7C65ACD}" destId="{EDFFF566-B53E-42DA-899E-2DB6563E74EB}" srcOrd="7" destOrd="0" presId="urn:microsoft.com/office/officeart/2005/8/layout/list1"/>
    <dgm:cxn modelId="{2238CE8D-CE81-4C4A-B1E0-BC10DEAF741A}" type="presParOf" srcId="{07CE83FF-3030-4755-8CA2-C6BBE7C65ACD}" destId="{76308F69-5A82-4788-BB28-368894F670B4}" srcOrd="8" destOrd="0" presId="urn:microsoft.com/office/officeart/2005/8/layout/list1"/>
    <dgm:cxn modelId="{A5DC0C6F-ED51-4955-B436-9C62C1F299B0}" type="presParOf" srcId="{76308F69-5A82-4788-BB28-368894F670B4}" destId="{4304ABC8-09A3-4987-8A12-E1F694FD565F}" srcOrd="0" destOrd="0" presId="urn:microsoft.com/office/officeart/2005/8/layout/list1"/>
    <dgm:cxn modelId="{4B457739-2632-44DC-B98B-9DD1279EC7FC}" type="presParOf" srcId="{76308F69-5A82-4788-BB28-368894F670B4}" destId="{7B5CA28C-5602-4673-8417-B5C7D59D6256}" srcOrd="1" destOrd="0" presId="urn:microsoft.com/office/officeart/2005/8/layout/list1"/>
    <dgm:cxn modelId="{D5A29E6B-D8C1-43C3-A6BD-CD5C123A64FE}" type="presParOf" srcId="{07CE83FF-3030-4755-8CA2-C6BBE7C65ACD}" destId="{E50453AF-D531-4CAB-9676-BCDF455F8E08}" srcOrd="9" destOrd="0" presId="urn:microsoft.com/office/officeart/2005/8/layout/list1"/>
    <dgm:cxn modelId="{5518CF7A-3F56-463D-8BE3-C646F7304543}" type="presParOf" srcId="{07CE83FF-3030-4755-8CA2-C6BBE7C65ACD}" destId="{49601068-8A1A-4E55-952F-D3C0BAF3BA01}" srcOrd="10" destOrd="0" presId="urn:microsoft.com/office/officeart/2005/8/layout/list1"/>
    <dgm:cxn modelId="{9882D763-08DE-4D8E-BB3B-12906D9323CA}" type="presParOf" srcId="{07CE83FF-3030-4755-8CA2-C6BBE7C65ACD}" destId="{18B9DCF7-6D47-4BAB-952A-A88BC23E92D5}" srcOrd="11" destOrd="0" presId="urn:microsoft.com/office/officeart/2005/8/layout/list1"/>
    <dgm:cxn modelId="{64F849DD-40B2-4565-BDC0-A928AC3AD514}" type="presParOf" srcId="{07CE83FF-3030-4755-8CA2-C6BBE7C65ACD}" destId="{5888B090-1F30-482E-B10E-AE85A00A77BD}" srcOrd="12" destOrd="0" presId="urn:microsoft.com/office/officeart/2005/8/layout/list1"/>
    <dgm:cxn modelId="{4093CE05-37A9-43B6-9415-CFF1393AAD69}" type="presParOf" srcId="{5888B090-1F30-482E-B10E-AE85A00A77BD}" destId="{A4BF46EA-982F-4FDB-AE85-28C79DB2A880}" srcOrd="0" destOrd="0" presId="urn:microsoft.com/office/officeart/2005/8/layout/list1"/>
    <dgm:cxn modelId="{13575E8E-E9B1-48CC-80A8-690069B43D71}" type="presParOf" srcId="{5888B090-1F30-482E-B10E-AE85A00A77BD}" destId="{234D89F5-A298-4B23-BE03-2EBE373E897B}" srcOrd="1" destOrd="0" presId="urn:microsoft.com/office/officeart/2005/8/layout/list1"/>
    <dgm:cxn modelId="{496157AA-5B72-488B-9B0F-ABE1B5116146}" type="presParOf" srcId="{07CE83FF-3030-4755-8CA2-C6BBE7C65ACD}" destId="{B7148133-F935-4292-BF80-510F3FB80CDD}" srcOrd="13" destOrd="0" presId="urn:microsoft.com/office/officeart/2005/8/layout/list1"/>
    <dgm:cxn modelId="{7BB08E66-3C46-4B56-895C-C597227AE621}" type="presParOf" srcId="{07CE83FF-3030-4755-8CA2-C6BBE7C65ACD}" destId="{2E7B3905-B718-4C52-B58F-13B66E5B26B9}" srcOrd="14" destOrd="0" presId="urn:microsoft.com/office/officeart/2005/8/layout/list1"/>
    <dgm:cxn modelId="{01E22857-E712-4BA1-84E7-E29BAF744005}" type="presParOf" srcId="{07CE83FF-3030-4755-8CA2-C6BBE7C65ACD}" destId="{3E320D2A-09FE-4155-849C-98B7513575C4}" srcOrd="15" destOrd="0" presId="urn:microsoft.com/office/officeart/2005/8/layout/list1"/>
    <dgm:cxn modelId="{A7E382BC-1C86-418B-98A0-2044A111DCC5}" type="presParOf" srcId="{07CE83FF-3030-4755-8CA2-C6BBE7C65ACD}" destId="{E935EAE6-043D-44AE-949D-8BB2837A8434}" srcOrd="16" destOrd="0" presId="urn:microsoft.com/office/officeart/2005/8/layout/list1"/>
    <dgm:cxn modelId="{B3DEA2AE-9034-4F54-8110-27210C1E9A04}" type="presParOf" srcId="{E935EAE6-043D-44AE-949D-8BB2837A8434}" destId="{4E7DA3B1-99E5-4650-BA6F-EF6495E7FA9E}" srcOrd="0" destOrd="0" presId="urn:microsoft.com/office/officeart/2005/8/layout/list1"/>
    <dgm:cxn modelId="{CBBC60F7-43C7-4E0C-99EF-E6935C2A1780}" type="presParOf" srcId="{E935EAE6-043D-44AE-949D-8BB2837A8434}" destId="{7573CF28-3BE1-40F4-A59E-69077CA3BB8E}" srcOrd="1" destOrd="0" presId="urn:microsoft.com/office/officeart/2005/8/layout/list1"/>
    <dgm:cxn modelId="{815A1DED-2FBC-418E-974F-E6726B5B146C}" type="presParOf" srcId="{07CE83FF-3030-4755-8CA2-C6BBE7C65ACD}" destId="{27098404-70F3-4AC7-9C95-B109DE337246}" srcOrd="17" destOrd="0" presId="urn:microsoft.com/office/officeart/2005/8/layout/list1"/>
    <dgm:cxn modelId="{4C5C69BE-4A90-4554-B19D-BEF51A5CADDD}" type="presParOf" srcId="{07CE83FF-3030-4755-8CA2-C6BBE7C65ACD}" destId="{20743BCA-227D-4924-B855-52A41561DB0A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056E1E-F28E-4354-AAFD-D5DAF349F861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098A195-671A-411F-A948-3CBCE5D40907}">
      <dgm:prSet phldrT="[Текст]"/>
      <dgm:spPr/>
      <dgm:t>
        <a:bodyPr/>
        <a:lstStyle/>
        <a:p>
          <a:r>
            <a:rPr lang="ru-RU" dirty="0" smtClean="0"/>
            <a:t>Диалогичность (преимущественно);</a:t>
          </a:r>
          <a:endParaRPr lang="ru-RU" dirty="0"/>
        </a:p>
      </dgm:t>
    </dgm:pt>
    <dgm:pt modelId="{C84C017D-470D-4FE7-B509-C6C41553984B}" type="parTrans" cxnId="{575ECEE1-0C80-4E9C-A20E-AFD416F4DE2A}">
      <dgm:prSet/>
      <dgm:spPr/>
      <dgm:t>
        <a:bodyPr/>
        <a:lstStyle/>
        <a:p>
          <a:endParaRPr lang="ru-RU"/>
        </a:p>
      </dgm:t>
    </dgm:pt>
    <dgm:pt modelId="{F22ECF4A-B596-4928-BDF8-A986F6E3BD60}" type="sibTrans" cxnId="{575ECEE1-0C80-4E9C-A20E-AFD416F4DE2A}">
      <dgm:prSet/>
      <dgm:spPr/>
      <dgm:t>
        <a:bodyPr/>
        <a:lstStyle/>
        <a:p>
          <a:endParaRPr lang="ru-RU"/>
        </a:p>
      </dgm:t>
    </dgm:pt>
    <dgm:pt modelId="{DD18D1A0-7F08-4CEF-B9F4-613875F24C64}">
      <dgm:prSet phldrT="[Текст]"/>
      <dgm:spPr/>
      <dgm:t>
        <a:bodyPr/>
        <a:lstStyle/>
        <a:p>
          <a:r>
            <a:rPr lang="ru-RU" dirty="0" smtClean="0"/>
            <a:t>Устная форма (преимущественно);</a:t>
          </a:r>
        </a:p>
      </dgm:t>
    </dgm:pt>
    <dgm:pt modelId="{17DA1B83-9CEB-4CA8-B210-82CE2B8C1261}" type="parTrans" cxnId="{B6FC7F96-AC4E-4FDB-BDB6-0630C9446568}">
      <dgm:prSet/>
      <dgm:spPr/>
      <dgm:t>
        <a:bodyPr/>
        <a:lstStyle/>
        <a:p>
          <a:endParaRPr lang="ru-RU"/>
        </a:p>
      </dgm:t>
    </dgm:pt>
    <dgm:pt modelId="{21A95059-858D-4AFC-B1B2-498066BA4974}" type="sibTrans" cxnId="{B6FC7F96-AC4E-4FDB-BDB6-0630C9446568}">
      <dgm:prSet/>
      <dgm:spPr/>
      <dgm:t>
        <a:bodyPr/>
        <a:lstStyle/>
        <a:p>
          <a:endParaRPr lang="ru-RU"/>
        </a:p>
      </dgm:t>
    </dgm:pt>
    <dgm:pt modelId="{C621ADE8-4A03-400D-9592-69C639F4F0B9}">
      <dgm:prSet phldrT="[Текст]"/>
      <dgm:spPr/>
      <dgm:t>
        <a:bodyPr/>
        <a:lstStyle/>
        <a:p>
          <a:r>
            <a:rPr lang="ru-RU" dirty="0" smtClean="0"/>
            <a:t>Ситуативность общения;</a:t>
          </a:r>
          <a:endParaRPr lang="ru-RU" dirty="0"/>
        </a:p>
      </dgm:t>
    </dgm:pt>
    <dgm:pt modelId="{A15C3F21-A061-40C0-BC5D-A79BC8E0CEFE}" type="parTrans" cxnId="{50020F07-2DA9-41BF-8330-02C54CE04667}">
      <dgm:prSet/>
      <dgm:spPr/>
      <dgm:t>
        <a:bodyPr/>
        <a:lstStyle/>
        <a:p>
          <a:endParaRPr lang="ru-RU"/>
        </a:p>
      </dgm:t>
    </dgm:pt>
    <dgm:pt modelId="{202D6A6F-A927-45B3-8772-CB8A08A50E93}" type="sibTrans" cxnId="{50020F07-2DA9-41BF-8330-02C54CE04667}">
      <dgm:prSet/>
      <dgm:spPr/>
      <dgm:t>
        <a:bodyPr/>
        <a:lstStyle/>
        <a:p>
          <a:endParaRPr lang="ru-RU"/>
        </a:p>
      </dgm:t>
    </dgm:pt>
    <dgm:pt modelId="{DA804CC5-4FC9-4DDB-AE2E-C115EC1B0A74}">
      <dgm:prSet phldrT="[Текст]"/>
      <dgm:spPr/>
      <dgm:t>
        <a:bodyPr/>
        <a:lstStyle/>
        <a:p>
          <a:r>
            <a:rPr lang="ru-RU" dirty="0" smtClean="0"/>
            <a:t>Коммуникативная направленность; </a:t>
          </a:r>
          <a:endParaRPr lang="ru-RU" dirty="0"/>
        </a:p>
      </dgm:t>
    </dgm:pt>
    <dgm:pt modelId="{CBCC9A83-8A1A-4293-8B67-FE67271E6091}" type="parTrans" cxnId="{1AEB8B10-7A38-4EB3-99DD-27E4F4E1D9DD}">
      <dgm:prSet/>
      <dgm:spPr/>
    </dgm:pt>
    <dgm:pt modelId="{FFE5A75A-D5B8-411A-8278-B47854AE7C14}" type="sibTrans" cxnId="{1AEB8B10-7A38-4EB3-99DD-27E4F4E1D9DD}">
      <dgm:prSet/>
      <dgm:spPr/>
    </dgm:pt>
    <dgm:pt modelId="{868D8E5F-6231-4290-BA67-E6F2975BFE88}">
      <dgm:prSet phldrT="[Текст]"/>
      <dgm:spPr/>
      <dgm:t>
        <a:bodyPr/>
        <a:lstStyle/>
        <a:p>
          <a:r>
            <a:rPr lang="ru-RU" dirty="0" smtClean="0"/>
            <a:t>Фрагментарность  речи;</a:t>
          </a:r>
          <a:endParaRPr lang="ru-RU" dirty="0"/>
        </a:p>
      </dgm:t>
    </dgm:pt>
    <dgm:pt modelId="{AAC53642-22AF-4662-A8F1-38FC3FC67D8E}" type="parTrans" cxnId="{9FCC61E6-1D3A-4D82-88F5-AF8AE8B7AB94}">
      <dgm:prSet/>
      <dgm:spPr/>
    </dgm:pt>
    <dgm:pt modelId="{0397195C-B567-4D0A-89C2-5A5C2EB6F28A}" type="sibTrans" cxnId="{9FCC61E6-1D3A-4D82-88F5-AF8AE8B7AB94}">
      <dgm:prSet/>
      <dgm:spPr/>
    </dgm:pt>
    <dgm:pt modelId="{37B72F81-B8F8-4500-AB02-FBCF67D9CA95}">
      <dgm:prSet phldrT="[Текст]"/>
      <dgm:spPr/>
      <dgm:t>
        <a:bodyPr/>
        <a:lstStyle/>
        <a:p>
          <a:r>
            <a:rPr lang="ru-RU" dirty="0" smtClean="0"/>
            <a:t>Реализация ассоциативного способа мышления; </a:t>
          </a:r>
          <a:endParaRPr lang="ru-RU" dirty="0"/>
        </a:p>
      </dgm:t>
    </dgm:pt>
    <dgm:pt modelId="{5A6AD0BC-3A7F-413A-BCC1-B8CAF9D70FCA}" type="parTrans" cxnId="{09D20192-95B5-484C-AE2F-1304D99D30BD}">
      <dgm:prSet/>
      <dgm:spPr/>
    </dgm:pt>
    <dgm:pt modelId="{CEA3E1B1-8322-4785-BE82-5B70A5A16C01}" type="sibTrans" cxnId="{09D20192-95B5-484C-AE2F-1304D99D30BD}">
      <dgm:prSet/>
      <dgm:spPr/>
    </dgm:pt>
    <dgm:pt modelId="{EFB31626-7172-40A1-812E-9B35B72325D8}">
      <dgm:prSet phldrT="[Текст]"/>
      <dgm:spPr/>
      <dgm:t>
        <a:bodyPr/>
        <a:lstStyle/>
        <a:p>
          <a:r>
            <a:rPr lang="ru-RU" dirty="0" smtClean="0"/>
            <a:t>Экспрессивность;</a:t>
          </a:r>
          <a:endParaRPr lang="ru-RU" dirty="0"/>
        </a:p>
      </dgm:t>
    </dgm:pt>
    <dgm:pt modelId="{5B1A7B09-ED13-4A50-B21F-4661EBAEE155}" type="parTrans" cxnId="{A150D942-0318-4257-BE3D-E3913C128012}">
      <dgm:prSet/>
      <dgm:spPr/>
    </dgm:pt>
    <dgm:pt modelId="{9F7FD9AD-B0D7-432F-8A75-A58A5D133C56}" type="sibTrans" cxnId="{A150D942-0318-4257-BE3D-E3913C128012}">
      <dgm:prSet/>
      <dgm:spPr/>
    </dgm:pt>
    <dgm:pt modelId="{B847D2FB-1448-465C-83B9-D48FB30D1E3D}">
      <dgm:prSet phldrT="[Текст]"/>
      <dgm:spPr/>
      <dgm:t>
        <a:bodyPr/>
        <a:lstStyle/>
        <a:p>
          <a:r>
            <a:rPr lang="ru-RU" dirty="0" smtClean="0"/>
            <a:t>Эмоциональность и </a:t>
          </a:r>
          <a:r>
            <a:rPr lang="ru-RU" dirty="0" err="1" smtClean="0"/>
            <a:t>оценочность</a:t>
          </a:r>
          <a:r>
            <a:rPr lang="ru-RU" dirty="0" smtClean="0"/>
            <a:t>;</a:t>
          </a:r>
          <a:endParaRPr lang="ru-RU" dirty="0"/>
        </a:p>
      </dgm:t>
    </dgm:pt>
    <dgm:pt modelId="{3A677DFC-692E-465E-9280-B4EB233D2E0A}" type="parTrans" cxnId="{E5E11649-FDFA-441F-9D33-96D1DAB29864}">
      <dgm:prSet/>
      <dgm:spPr/>
    </dgm:pt>
    <dgm:pt modelId="{1EA15BB5-5691-4781-85E3-8F4EF4B9F099}" type="sibTrans" cxnId="{E5E11649-FDFA-441F-9D33-96D1DAB29864}">
      <dgm:prSet/>
      <dgm:spPr/>
    </dgm:pt>
    <dgm:pt modelId="{2422C378-7077-4D1D-A80B-7D88D95D8A39}" type="pres">
      <dgm:prSet presAssocID="{59056E1E-F28E-4354-AAFD-D5DAF349F86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4E857BF-CC92-485F-9BAE-E0505608610D}" type="pres">
      <dgm:prSet presAssocID="{9098A195-671A-411F-A948-3CBCE5D40907}" presName="parentLin" presStyleCnt="0"/>
      <dgm:spPr/>
    </dgm:pt>
    <dgm:pt modelId="{79F0F3B6-B26E-4C66-9F13-5BE9548F1340}" type="pres">
      <dgm:prSet presAssocID="{9098A195-671A-411F-A948-3CBCE5D40907}" presName="parentLeftMargin" presStyleLbl="node1" presStyleIdx="0" presStyleCnt="8"/>
      <dgm:spPr/>
      <dgm:t>
        <a:bodyPr/>
        <a:lstStyle/>
        <a:p>
          <a:endParaRPr lang="ru-RU"/>
        </a:p>
      </dgm:t>
    </dgm:pt>
    <dgm:pt modelId="{EB6D070B-2F0D-4BF0-A8EA-BB07B2D7CAC4}" type="pres">
      <dgm:prSet presAssocID="{9098A195-671A-411F-A948-3CBCE5D40907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A53E2C-E682-4E31-8D36-7FBE37974E24}" type="pres">
      <dgm:prSet presAssocID="{9098A195-671A-411F-A948-3CBCE5D40907}" presName="negativeSpace" presStyleCnt="0"/>
      <dgm:spPr/>
    </dgm:pt>
    <dgm:pt modelId="{B422324E-4C22-4120-8CFD-8EBB4DECF49A}" type="pres">
      <dgm:prSet presAssocID="{9098A195-671A-411F-A948-3CBCE5D40907}" presName="childText" presStyleLbl="conFgAcc1" presStyleIdx="0" presStyleCnt="8">
        <dgm:presLayoutVars>
          <dgm:bulletEnabled val="1"/>
        </dgm:presLayoutVars>
      </dgm:prSet>
      <dgm:spPr/>
    </dgm:pt>
    <dgm:pt modelId="{0F32F6C1-EAED-4436-9270-88DB656A319B}" type="pres">
      <dgm:prSet presAssocID="{F22ECF4A-B596-4928-BDF8-A986F6E3BD60}" presName="spaceBetweenRectangles" presStyleCnt="0"/>
      <dgm:spPr/>
    </dgm:pt>
    <dgm:pt modelId="{330F83CC-23DA-4D8F-8DD4-5346FF973B16}" type="pres">
      <dgm:prSet presAssocID="{DA804CC5-4FC9-4DDB-AE2E-C115EC1B0A74}" presName="parentLin" presStyleCnt="0"/>
      <dgm:spPr/>
    </dgm:pt>
    <dgm:pt modelId="{EA50F092-979B-4DD2-8980-3796F7FD711E}" type="pres">
      <dgm:prSet presAssocID="{DA804CC5-4FC9-4DDB-AE2E-C115EC1B0A74}" presName="parentLeftMargin" presStyleLbl="node1" presStyleIdx="0" presStyleCnt="8"/>
      <dgm:spPr/>
      <dgm:t>
        <a:bodyPr/>
        <a:lstStyle/>
        <a:p>
          <a:endParaRPr lang="ru-RU"/>
        </a:p>
      </dgm:t>
    </dgm:pt>
    <dgm:pt modelId="{16522090-3F75-4317-83B0-EFFE4A3DB498}" type="pres">
      <dgm:prSet presAssocID="{DA804CC5-4FC9-4DDB-AE2E-C115EC1B0A74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0EAB71-F810-422B-911E-A07513228472}" type="pres">
      <dgm:prSet presAssocID="{DA804CC5-4FC9-4DDB-AE2E-C115EC1B0A74}" presName="negativeSpace" presStyleCnt="0"/>
      <dgm:spPr/>
    </dgm:pt>
    <dgm:pt modelId="{045E1225-2AF1-4DE6-9ADF-26F262EFA0BD}" type="pres">
      <dgm:prSet presAssocID="{DA804CC5-4FC9-4DDB-AE2E-C115EC1B0A74}" presName="childText" presStyleLbl="conFgAcc1" presStyleIdx="1" presStyleCnt="8">
        <dgm:presLayoutVars>
          <dgm:bulletEnabled val="1"/>
        </dgm:presLayoutVars>
      </dgm:prSet>
      <dgm:spPr/>
    </dgm:pt>
    <dgm:pt modelId="{95781B17-24F5-4866-B8DA-10B6C0017764}" type="pres">
      <dgm:prSet presAssocID="{FFE5A75A-D5B8-411A-8278-B47854AE7C14}" presName="spaceBetweenRectangles" presStyleCnt="0"/>
      <dgm:spPr/>
    </dgm:pt>
    <dgm:pt modelId="{940F3CCE-2E57-41FD-A5E3-8CCCB4F317FD}" type="pres">
      <dgm:prSet presAssocID="{DD18D1A0-7F08-4CEF-B9F4-613875F24C64}" presName="parentLin" presStyleCnt="0"/>
      <dgm:spPr/>
    </dgm:pt>
    <dgm:pt modelId="{A7C367E2-6924-4BD6-941B-7A77904BF794}" type="pres">
      <dgm:prSet presAssocID="{DD18D1A0-7F08-4CEF-B9F4-613875F24C64}" presName="parentLeftMargin" presStyleLbl="node1" presStyleIdx="1" presStyleCnt="8"/>
      <dgm:spPr/>
      <dgm:t>
        <a:bodyPr/>
        <a:lstStyle/>
        <a:p>
          <a:endParaRPr lang="ru-RU"/>
        </a:p>
      </dgm:t>
    </dgm:pt>
    <dgm:pt modelId="{9FC86763-0201-4F51-AA2D-A15FB999964A}" type="pres">
      <dgm:prSet presAssocID="{DD18D1A0-7F08-4CEF-B9F4-613875F24C64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9E0319-899F-499A-9BA5-E10C22174860}" type="pres">
      <dgm:prSet presAssocID="{DD18D1A0-7F08-4CEF-B9F4-613875F24C64}" presName="negativeSpace" presStyleCnt="0"/>
      <dgm:spPr/>
    </dgm:pt>
    <dgm:pt modelId="{164DC38A-B527-40D4-88B6-8304C42D622C}" type="pres">
      <dgm:prSet presAssocID="{DD18D1A0-7F08-4CEF-B9F4-613875F24C64}" presName="childText" presStyleLbl="conFgAcc1" presStyleIdx="2" presStyleCnt="8">
        <dgm:presLayoutVars>
          <dgm:bulletEnabled val="1"/>
        </dgm:presLayoutVars>
      </dgm:prSet>
      <dgm:spPr/>
    </dgm:pt>
    <dgm:pt modelId="{A7A4B0CD-4E5A-4782-A735-90F60D289C1F}" type="pres">
      <dgm:prSet presAssocID="{21A95059-858D-4AFC-B1B2-498066BA4974}" presName="spaceBetweenRectangles" presStyleCnt="0"/>
      <dgm:spPr/>
    </dgm:pt>
    <dgm:pt modelId="{3EC3F329-2786-49B7-9353-5A2CA988E391}" type="pres">
      <dgm:prSet presAssocID="{C621ADE8-4A03-400D-9592-69C639F4F0B9}" presName="parentLin" presStyleCnt="0"/>
      <dgm:spPr/>
    </dgm:pt>
    <dgm:pt modelId="{B6ED5A58-1B97-4607-8134-319B857E75DE}" type="pres">
      <dgm:prSet presAssocID="{C621ADE8-4A03-400D-9592-69C639F4F0B9}" presName="parentLeftMargin" presStyleLbl="node1" presStyleIdx="2" presStyleCnt="8"/>
      <dgm:spPr/>
      <dgm:t>
        <a:bodyPr/>
        <a:lstStyle/>
        <a:p>
          <a:endParaRPr lang="ru-RU"/>
        </a:p>
      </dgm:t>
    </dgm:pt>
    <dgm:pt modelId="{77D84394-3628-45DC-B134-F6943A734E0F}" type="pres">
      <dgm:prSet presAssocID="{C621ADE8-4A03-400D-9592-69C639F4F0B9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53817A-4766-421D-A3A7-F451C2694D5D}" type="pres">
      <dgm:prSet presAssocID="{C621ADE8-4A03-400D-9592-69C639F4F0B9}" presName="negativeSpace" presStyleCnt="0"/>
      <dgm:spPr/>
    </dgm:pt>
    <dgm:pt modelId="{8F6F32BC-E40A-47A8-8B25-7B02AF106161}" type="pres">
      <dgm:prSet presAssocID="{C621ADE8-4A03-400D-9592-69C639F4F0B9}" presName="childText" presStyleLbl="conFgAcc1" presStyleIdx="3" presStyleCnt="8">
        <dgm:presLayoutVars>
          <dgm:bulletEnabled val="1"/>
        </dgm:presLayoutVars>
      </dgm:prSet>
      <dgm:spPr/>
    </dgm:pt>
    <dgm:pt modelId="{ED9D4EEF-BDE3-45F4-A765-D01904B04B1F}" type="pres">
      <dgm:prSet presAssocID="{202D6A6F-A927-45B3-8772-CB8A08A50E93}" presName="spaceBetweenRectangles" presStyleCnt="0"/>
      <dgm:spPr/>
    </dgm:pt>
    <dgm:pt modelId="{440A9841-B55B-4E66-AC81-673589E09FAA}" type="pres">
      <dgm:prSet presAssocID="{37B72F81-B8F8-4500-AB02-FBCF67D9CA95}" presName="parentLin" presStyleCnt="0"/>
      <dgm:spPr/>
    </dgm:pt>
    <dgm:pt modelId="{2A2F08BF-274B-4278-8071-C15596DF91E1}" type="pres">
      <dgm:prSet presAssocID="{37B72F81-B8F8-4500-AB02-FBCF67D9CA95}" presName="parentLeftMargin" presStyleLbl="node1" presStyleIdx="3" presStyleCnt="8"/>
      <dgm:spPr/>
      <dgm:t>
        <a:bodyPr/>
        <a:lstStyle/>
        <a:p>
          <a:endParaRPr lang="ru-RU"/>
        </a:p>
      </dgm:t>
    </dgm:pt>
    <dgm:pt modelId="{8E9DD64F-84C3-4504-AC5E-53D541CF9D2B}" type="pres">
      <dgm:prSet presAssocID="{37B72F81-B8F8-4500-AB02-FBCF67D9CA95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06FBAF-25E4-4A8D-A8F7-FF432388B3D4}" type="pres">
      <dgm:prSet presAssocID="{37B72F81-B8F8-4500-AB02-FBCF67D9CA95}" presName="negativeSpace" presStyleCnt="0"/>
      <dgm:spPr/>
    </dgm:pt>
    <dgm:pt modelId="{86FE1D66-47F8-4306-A7E3-B418A722CBE0}" type="pres">
      <dgm:prSet presAssocID="{37B72F81-B8F8-4500-AB02-FBCF67D9CA95}" presName="childText" presStyleLbl="conFgAcc1" presStyleIdx="4" presStyleCnt="8">
        <dgm:presLayoutVars>
          <dgm:bulletEnabled val="1"/>
        </dgm:presLayoutVars>
      </dgm:prSet>
      <dgm:spPr/>
    </dgm:pt>
    <dgm:pt modelId="{2AA04CB0-348F-4A7C-9AD3-78603BDB65F2}" type="pres">
      <dgm:prSet presAssocID="{CEA3E1B1-8322-4785-BE82-5B70A5A16C01}" presName="spaceBetweenRectangles" presStyleCnt="0"/>
      <dgm:spPr/>
    </dgm:pt>
    <dgm:pt modelId="{5DA445E3-1956-4640-9B58-A38FE7217589}" type="pres">
      <dgm:prSet presAssocID="{EFB31626-7172-40A1-812E-9B35B72325D8}" presName="parentLin" presStyleCnt="0"/>
      <dgm:spPr/>
    </dgm:pt>
    <dgm:pt modelId="{97793E22-1266-497D-BC91-7F809CA1AE9A}" type="pres">
      <dgm:prSet presAssocID="{EFB31626-7172-40A1-812E-9B35B72325D8}" presName="parentLeftMargin" presStyleLbl="node1" presStyleIdx="4" presStyleCnt="8"/>
      <dgm:spPr/>
      <dgm:t>
        <a:bodyPr/>
        <a:lstStyle/>
        <a:p>
          <a:endParaRPr lang="ru-RU"/>
        </a:p>
      </dgm:t>
    </dgm:pt>
    <dgm:pt modelId="{5051B13A-C7A9-4FCC-A71D-02658013F7A3}" type="pres">
      <dgm:prSet presAssocID="{EFB31626-7172-40A1-812E-9B35B72325D8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6A849B-C3B4-4BD3-A05F-DA6524BA06F7}" type="pres">
      <dgm:prSet presAssocID="{EFB31626-7172-40A1-812E-9B35B72325D8}" presName="negativeSpace" presStyleCnt="0"/>
      <dgm:spPr/>
    </dgm:pt>
    <dgm:pt modelId="{9480FDE2-BB5F-4275-9423-682963E0FA73}" type="pres">
      <dgm:prSet presAssocID="{EFB31626-7172-40A1-812E-9B35B72325D8}" presName="childText" presStyleLbl="conFgAcc1" presStyleIdx="5" presStyleCnt="8">
        <dgm:presLayoutVars>
          <dgm:bulletEnabled val="1"/>
        </dgm:presLayoutVars>
      </dgm:prSet>
      <dgm:spPr/>
    </dgm:pt>
    <dgm:pt modelId="{8A670552-B1F6-4E3B-AE5F-B825BE0062F0}" type="pres">
      <dgm:prSet presAssocID="{9F7FD9AD-B0D7-432F-8A75-A58A5D133C56}" presName="spaceBetweenRectangles" presStyleCnt="0"/>
      <dgm:spPr/>
    </dgm:pt>
    <dgm:pt modelId="{09FB6EE6-86F5-481D-A535-62FBB5A87FF2}" type="pres">
      <dgm:prSet presAssocID="{B847D2FB-1448-465C-83B9-D48FB30D1E3D}" presName="parentLin" presStyleCnt="0"/>
      <dgm:spPr/>
    </dgm:pt>
    <dgm:pt modelId="{F0596022-C25E-4BA4-BFE5-DC2262A9CE75}" type="pres">
      <dgm:prSet presAssocID="{B847D2FB-1448-465C-83B9-D48FB30D1E3D}" presName="parentLeftMargin" presStyleLbl="node1" presStyleIdx="5" presStyleCnt="8"/>
      <dgm:spPr/>
      <dgm:t>
        <a:bodyPr/>
        <a:lstStyle/>
        <a:p>
          <a:endParaRPr lang="ru-RU"/>
        </a:p>
      </dgm:t>
    </dgm:pt>
    <dgm:pt modelId="{0BFB470C-01FE-4664-9AF5-94B4814146C2}" type="pres">
      <dgm:prSet presAssocID="{B847D2FB-1448-465C-83B9-D48FB30D1E3D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8CCFB9-778B-439B-BBBE-28AB9C581016}" type="pres">
      <dgm:prSet presAssocID="{B847D2FB-1448-465C-83B9-D48FB30D1E3D}" presName="negativeSpace" presStyleCnt="0"/>
      <dgm:spPr/>
    </dgm:pt>
    <dgm:pt modelId="{BC182FB5-13DE-4DFC-8A91-2E430A39E49D}" type="pres">
      <dgm:prSet presAssocID="{B847D2FB-1448-465C-83B9-D48FB30D1E3D}" presName="childText" presStyleLbl="conFgAcc1" presStyleIdx="6" presStyleCnt="8">
        <dgm:presLayoutVars>
          <dgm:bulletEnabled val="1"/>
        </dgm:presLayoutVars>
      </dgm:prSet>
      <dgm:spPr/>
    </dgm:pt>
    <dgm:pt modelId="{80EE0851-84FC-4FC7-A7D1-FB76995B769D}" type="pres">
      <dgm:prSet presAssocID="{1EA15BB5-5691-4781-85E3-8F4EF4B9F099}" presName="spaceBetweenRectangles" presStyleCnt="0"/>
      <dgm:spPr/>
    </dgm:pt>
    <dgm:pt modelId="{23DD2B84-D9D8-45C5-9BFD-8466FD50B63C}" type="pres">
      <dgm:prSet presAssocID="{868D8E5F-6231-4290-BA67-E6F2975BFE88}" presName="parentLin" presStyleCnt="0"/>
      <dgm:spPr/>
    </dgm:pt>
    <dgm:pt modelId="{CDF9DCD0-0164-4C3C-8AA2-3E2E37F028E4}" type="pres">
      <dgm:prSet presAssocID="{868D8E5F-6231-4290-BA67-E6F2975BFE88}" presName="parentLeftMargin" presStyleLbl="node1" presStyleIdx="6" presStyleCnt="8"/>
      <dgm:spPr/>
      <dgm:t>
        <a:bodyPr/>
        <a:lstStyle/>
        <a:p>
          <a:endParaRPr lang="ru-RU"/>
        </a:p>
      </dgm:t>
    </dgm:pt>
    <dgm:pt modelId="{D584DA2A-1373-415C-B7AB-099DE8C71035}" type="pres">
      <dgm:prSet presAssocID="{868D8E5F-6231-4290-BA67-E6F2975BFE88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4063A1-5F4F-418C-BD36-32D98A0CA456}" type="pres">
      <dgm:prSet presAssocID="{868D8E5F-6231-4290-BA67-E6F2975BFE88}" presName="negativeSpace" presStyleCnt="0"/>
      <dgm:spPr/>
    </dgm:pt>
    <dgm:pt modelId="{E2FA7B83-604E-48EC-A5F2-6FE619E456EB}" type="pres">
      <dgm:prSet presAssocID="{868D8E5F-6231-4290-BA67-E6F2975BFE88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8B16E590-6E5F-4875-A745-6F97C6847016}" type="presOf" srcId="{9098A195-671A-411F-A948-3CBCE5D40907}" destId="{EB6D070B-2F0D-4BF0-A8EA-BB07B2D7CAC4}" srcOrd="1" destOrd="0" presId="urn:microsoft.com/office/officeart/2005/8/layout/list1"/>
    <dgm:cxn modelId="{96173B76-93C4-41EE-9E0C-E6C19CD835B0}" type="presOf" srcId="{C621ADE8-4A03-400D-9592-69C639F4F0B9}" destId="{B6ED5A58-1B97-4607-8134-319B857E75DE}" srcOrd="0" destOrd="0" presId="urn:microsoft.com/office/officeart/2005/8/layout/list1"/>
    <dgm:cxn modelId="{3107D2E7-99EB-47F3-B1B2-1D9FD1ABA50B}" type="presOf" srcId="{EFB31626-7172-40A1-812E-9B35B72325D8}" destId="{97793E22-1266-497D-BC91-7F809CA1AE9A}" srcOrd="0" destOrd="0" presId="urn:microsoft.com/office/officeart/2005/8/layout/list1"/>
    <dgm:cxn modelId="{43344D79-7209-4198-9F65-9EEE993CE551}" type="presOf" srcId="{C621ADE8-4A03-400D-9592-69C639F4F0B9}" destId="{77D84394-3628-45DC-B134-F6943A734E0F}" srcOrd="1" destOrd="0" presId="urn:microsoft.com/office/officeart/2005/8/layout/list1"/>
    <dgm:cxn modelId="{0B164921-6819-4A8D-94CD-31AF6F85AE4F}" type="presOf" srcId="{B847D2FB-1448-465C-83B9-D48FB30D1E3D}" destId="{F0596022-C25E-4BA4-BFE5-DC2262A9CE75}" srcOrd="0" destOrd="0" presId="urn:microsoft.com/office/officeart/2005/8/layout/list1"/>
    <dgm:cxn modelId="{D8FEFEF2-D1AB-4C53-9E22-FFACD15AFB34}" type="presOf" srcId="{DD18D1A0-7F08-4CEF-B9F4-613875F24C64}" destId="{9FC86763-0201-4F51-AA2D-A15FB999964A}" srcOrd="1" destOrd="0" presId="urn:microsoft.com/office/officeart/2005/8/layout/list1"/>
    <dgm:cxn modelId="{C2BAD81D-6915-4511-84EC-CBE97FFEFD97}" type="presOf" srcId="{868D8E5F-6231-4290-BA67-E6F2975BFE88}" destId="{CDF9DCD0-0164-4C3C-8AA2-3E2E37F028E4}" srcOrd="0" destOrd="0" presId="urn:microsoft.com/office/officeart/2005/8/layout/list1"/>
    <dgm:cxn modelId="{F5EAE712-9755-4D71-9BDB-C8D8D2F579EB}" type="presOf" srcId="{DA804CC5-4FC9-4DDB-AE2E-C115EC1B0A74}" destId="{EA50F092-979B-4DD2-8980-3796F7FD711E}" srcOrd="0" destOrd="0" presId="urn:microsoft.com/office/officeart/2005/8/layout/list1"/>
    <dgm:cxn modelId="{824EB350-5CE4-4B7C-96C7-75CD39320430}" type="presOf" srcId="{37B72F81-B8F8-4500-AB02-FBCF67D9CA95}" destId="{2A2F08BF-274B-4278-8071-C15596DF91E1}" srcOrd="0" destOrd="0" presId="urn:microsoft.com/office/officeart/2005/8/layout/list1"/>
    <dgm:cxn modelId="{EBA71BD5-0222-4E2C-81B0-2DED5F99DF3B}" type="presOf" srcId="{9098A195-671A-411F-A948-3CBCE5D40907}" destId="{79F0F3B6-B26E-4C66-9F13-5BE9548F1340}" srcOrd="0" destOrd="0" presId="urn:microsoft.com/office/officeart/2005/8/layout/list1"/>
    <dgm:cxn modelId="{575ECEE1-0C80-4E9C-A20E-AFD416F4DE2A}" srcId="{59056E1E-F28E-4354-AAFD-D5DAF349F861}" destId="{9098A195-671A-411F-A948-3CBCE5D40907}" srcOrd="0" destOrd="0" parTransId="{C84C017D-470D-4FE7-B509-C6C41553984B}" sibTransId="{F22ECF4A-B596-4928-BDF8-A986F6E3BD60}"/>
    <dgm:cxn modelId="{19D1F02C-2221-4F22-B53C-05C7A1D2C468}" type="presOf" srcId="{37B72F81-B8F8-4500-AB02-FBCF67D9CA95}" destId="{8E9DD64F-84C3-4504-AC5E-53D541CF9D2B}" srcOrd="1" destOrd="0" presId="urn:microsoft.com/office/officeart/2005/8/layout/list1"/>
    <dgm:cxn modelId="{834A5448-D781-4C97-961D-B71B7FAE7203}" type="presOf" srcId="{59056E1E-F28E-4354-AAFD-D5DAF349F861}" destId="{2422C378-7077-4D1D-A80B-7D88D95D8A39}" srcOrd="0" destOrd="0" presId="urn:microsoft.com/office/officeart/2005/8/layout/list1"/>
    <dgm:cxn modelId="{A58C00AA-2212-4D51-B102-72E25EBA651A}" type="presOf" srcId="{DA804CC5-4FC9-4DDB-AE2E-C115EC1B0A74}" destId="{16522090-3F75-4317-83B0-EFFE4A3DB498}" srcOrd="1" destOrd="0" presId="urn:microsoft.com/office/officeart/2005/8/layout/list1"/>
    <dgm:cxn modelId="{09D20192-95B5-484C-AE2F-1304D99D30BD}" srcId="{59056E1E-F28E-4354-AAFD-D5DAF349F861}" destId="{37B72F81-B8F8-4500-AB02-FBCF67D9CA95}" srcOrd="4" destOrd="0" parTransId="{5A6AD0BC-3A7F-413A-BCC1-B8CAF9D70FCA}" sibTransId="{CEA3E1B1-8322-4785-BE82-5B70A5A16C01}"/>
    <dgm:cxn modelId="{B6FC7F96-AC4E-4FDB-BDB6-0630C9446568}" srcId="{59056E1E-F28E-4354-AAFD-D5DAF349F861}" destId="{DD18D1A0-7F08-4CEF-B9F4-613875F24C64}" srcOrd="2" destOrd="0" parTransId="{17DA1B83-9CEB-4CA8-B210-82CE2B8C1261}" sibTransId="{21A95059-858D-4AFC-B1B2-498066BA4974}"/>
    <dgm:cxn modelId="{1AEB8B10-7A38-4EB3-99DD-27E4F4E1D9DD}" srcId="{59056E1E-F28E-4354-AAFD-D5DAF349F861}" destId="{DA804CC5-4FC9-4DDB-AE2E-C115EC1B0A74}" srcOrd="1" destOrd="0" parTransId="{CBCC9A83-8A1A-4293-8B67-FE67271E6091}" sibTransId="{FFE5A75A-D5B8-411A-8278-B47854AE7C14}"/>
    <dgm:cxn modelId="{3971C1A3-0223-417C-AB6D-9098FFAB9848}" type="presOf" srcId="{868D8E5F-6231-4290-BA67-E6F2975BFE88}" destId="{D584DA2A-1373-415C-B7AB-099DE8C71035}" srcOrd="1" destOrd="0" presId="urn:microsoft.com/office/officeart/2005/8/layout/list1"/>
    <dgm:cxn modelId="{917059B5-EA1D-430D-A90F-933A40005E67}" type="presOf" srcId="{B847D2FB-1448-465C-83B9-D48FB30D1E3D}" destId="{0BFB470C-01FE-4664-9AF5-94B4814146C2}" srcOrd="1" destOrd="0" presId="urn:microsoft.com/office/officeart/2005/8/layout/list1"/>
    <dgm:cxn modelId="{F87D8A56-C3CA-482A-926D-653C81869945}" type="presOf" srcId="{DD18D1A0-7F08-4CEF-B9F4-613875F24C64}" destId="{A7C367E2-6924-4BD6-941B-7A77904BF794}" srcOrd="0" destOrd="0" presId="urn:microsoft.com/office/officeart/2005/8/layout/list1"/>
    <dgm:cxn modelId="{FB174D77-0F13-4631-91FD-AF8735BDF062}" type="presOf" srcId="{EFB31626-7172-40A1-812E-9B35B72325D8}" destId="{5051B13A-C7A9-4FCC-A71D-02658013F7A3}" srcOrd="1" destOrd="0" presId="urn:microsoft.com/office/officeart/2005/8/layout/list1"/>
    <dgm:cxn modelId="{9FCC61E6-1D3A-4D82-88F5-AF8AE8B7AB94}" srcId="{59056E1E-F28E-4354-AAFD-D5DAF349F861}" destId="{868D8E5F-6231-4290-BA67-E6F2975BFE88}" srcOrd="7" destOrd="0" parTransId="{AAC53642-22AF-4662-A8F1-38FC3FC67D8E}" sibTransId="{0397195C-B567-4D0A-89C2-5A5C2EB6F28A}"/>
    <dgm:cxn modelId="{50020F07-2DA9-41BF-8330-02C54CE04667}" srcId="{59056E1E-F28E-4354-AAFD-D5DAF349F861}" destId="{C621ADE8-4A03-400D-9592-69C639F4F0B9}" srcOrd="3" destOrd="0" parTransId="{A15C3F21-A061-40C0-BC5D-A79BC8E0CEFE}" sibTransId="{202D6A6F-A927-45B3-8772-CB8A08A50E93}"/>
    <dgm:cxn modelId="{E5E11649-FDFA-441F-9D33-96D1DAB29864}" srcId="{59056E1E-F28E-4354-AAFD-D5DAF349F861}" destId="{B847D2FB-1448-465C-83B9-D48FB30D1E3D}" srcOrd="6" destOrd="0" parTransId="{3A677DFC-692E-465E-9280-B4EB233D2E0A}" sibTransId="{1EA15BB5-5691-4781-85E3-8F4EF4B9F099}"/>
    <dgm:cxn modelId="{A150D942-0318-4257-BE3D-E3913C128012}" srcId="{59056E1E-F28E-4354-AAFD-D5DAF349F861}" destId="{EFB31626-7172-40A1-812E-9B35B72325D8}" srcOrd="5" destOrd="0" parTransId="{5B1A7B09-ED13-4A50-B21F-4661EBAEE155}" sibTransId="{9F7FD9AD-B0D7-432F-8A75-A58A5D133C56}"/>
    <dgm:cxn modelId="{27127AB8-7D2F-4D5F-A3C6-88812A0F4893}" type="presParOf" srcId="{2422C378-7077-4D1D-A80B-7D88D95D8A39}" destId="{F4E857BF-CC92-485F-9BAE-E0505608610D}" srcOrd="0" destOrd="0" presId="urn:microsoft.com/office/officeart/2005/8/layout/list1"/>
    <dgm:cxn modelId="{4A7303DE-33EC-4EBA-8F19-8B36EEF12D22}" type="presParOf" srcId="{F4E857BF-CC92-485F-9BAE-E0505608610D}" destId="{79F0F3B6-B26E-4C66-9F13-5BE9548F1340}" srcOrd="0" destOrd="0" presId="urn:microsoft.com/office/officeart/2005/8/layout/list1"/>
    <dgm:cxn modelId="{F3CDE4AF-014A-41FF-8471-5D64DBCBA9A5}" type="presParOf" srcId="{F4E857BF-CC92-485F-9BAE-E0505608610D}" destId="{EB6D070B-2F0D-4BF0-A8EA-BB07B2D7CAC4}" srcOrd="1" destOrd="0" presId="urn:microsoft.com/office/officeart/2005/8/layout/list1"/>
    <dgm:cxn modelId="{AABB1B01-5C2E-4859-AD76-95C7E99FAC03}" type="presParOf" srcId="{2422C378-7077-4D1D-A80B-7D88D95D8A39}" destId="{2DA53E2C-E682-4E31-8D36-7FBE37974E24}" srcOrd="1" destOrd="0" presId="urn:microsoft.com/office/officeart/2005/8/layout/list1"/>
    <dgm:cxn modelId="{BC5E380F-1BCE-4CAB-92CC-950E2ED9050E}" type="presParOf" srcId="{2422C378-7077-4D1D-A80B-7D88D95D8A39}" destId="{B422324E-4C22-4120-8CFD-8EBB4DECF49A}" srcOrd="2" destOrd="0" presId="urn:microsoft.com/office/officeart/2005/8/layout/list1"/>
    <dgm:cxn modelId="{C2EEB740-A871-4C91-9B19-7B75CA17C0FE}" type="presParOf" srcId="{2422C378-7077-4D1D-A80B-7D88D95D8A39}" destId="{0F32F6C1-EAED-4436-9270-88DB656A319B}" srcOrd="3" destOrd="0" presId="urn:microsoft.com/office/officeart/2005/8/layout/list1"/>
    <dgm:cxn modelId="{820048A0-6EB9-44F1-B465-C47077200A6B}" type="presParOf" srcId="{2422C378-7077-4D1D-A80B-7D88D95D8A39}" destId="{330F83CC-23DA-4D8F-8DD4-5346FF973B16}" srcOrd="4" destOrd="0" presId="urn:microsoft.com/office/officeart/2005/8/layout/list1"/>
    <dgm:cxn modelId="{6397A0FF-5CBC-4A89-B6B4-D7B85305351A}" type="presParOf" srcId="{330F83CC-23DA-4D8F-8DD4-5346FF973B16}" destId="{EA50F092-979B-4DD2-8980-3796F7FD711E}" srcOrd="0" destOrd="0" presId="urn:microsoft.com/office/officeart/2005/8/layout/list1"/>
    <dgm:cxn modelId="{5FB8E659-5070-4B31-BF92-63A8F9A583A9}" type="presParOf" srcId="{330F83CC-23DA-4D8F-8DD4-5346FF973B16}" destId="{16522090-3F75-4317-83B0-EFFE4A3DB498}" srcOrd="1" destOrd="0" presId="urn:microsoft.com/office/officeart/2005/8/layout/list1"/>
    <dgm:cxn modelId="{79DE46AF-B9EF-42F6-8853-F5C5EC3A9291}" type="presParOf" srcId="{2422C378-7077-4D1D-A80B-7D88D95D8A39}" destId="{0D0EAB71-F810-422B-911E-A07513228472}" srcOrd="5" destOrd="0" presId="urn:microsoft.com/office/officeart/2005/8/layout/list1"/>
    <dgm:cxn modelId="{10E52B23-1A5E-49B9-B6F6-DCC25247AF11}" type="presParOf" srcId="{2422C378-7077-4D1D-A80B-7D88D95D8A39}" destId="{045E1225-2AF1-4DE6-9ADF-26F262EFA0BD}" srcOrd="6" destOrd="0" presId="urn:microsoft.com/office/officeart/2005/8/layout/list1"/>
    <dgm:cxn modelId="{8DADAF14-766C-41B7-80CD-406868CE792B}" type="presParOf" srcId="{2422C378-7077-4D1D-A80B-7D88D95D8A39}" destId="{95781B17-24F5-4866-B8DA-10B6C0017764}" srcOrd="7" destOrd="0" presId="urn:microsoft.com/office/officeart/2005/8/layout/list1"/>
    <dgm:cxn modelId="{B30A55EC-8405-4E3D-BF48-1FA9CF93D029}" type="presParOf" srcId="{2422C378-7077-4D1D-A80B-7D88D95D8A39}" destId="{940F3CCE-2E57-41FD-A5E3-8CCCB4F317FD}" srcOrd="8" destOrd="0" presId="urn:microsoft.com/office/officeart/2005/8/layout/list1"/>
    <dgm:cxn modelId="{E7D78695-7E3C-49F1-9C9A-7D728B688679}" type="presParOf" srcId="{940F3CCE-2E57-41FD-A5E3-8CCCB4F317FD}" destId="{A7C367E2-6924-4BD6-941B-7A77904BF794}" srcOrd="0" destOrd="0" presId="urn:microsoft.com/office/officeart/2005/8/layout/list1"/>
    <dgm:cxn modelId="{CD40AD21-2629-4E97-B868-4DA3F574094C}" type="presParOf" srcId="{940F3CCE-2E57-41FD-A5E3-8CCCB4F317FD}" destId="{9FC86763-0201-4F51-AA2D-A15FB999964A}" srcOrd="1" destOrd="0" presId="urn:microsoft.com/office/officeart/2005/8/layout/list1"/>
    <dgm:cxn modelId="{49ACC15D-E936-47BE-B62C-518B48E02D5F}" type="presParOf" srcId="{2422C378-7077-4D1D-A80B-7D88D95D8A39}" destId="{719E0319-899F-499A-9BA5-E10C22174860}" srcOrd="9" destOrd="0" presId="urn:microsoft.com/office/officeart/2005/8/layout/list1"/>
    <dgm:cxn modelId="{2DE74FA0-A180-431C-9DE9-C34855AE446A}" type="presParOf" srcId="{2422C378-7077-4D1D-A80B-7D88D95D8A39}" destId="{164DC38A-B527-40D4-88B6-8304C42D622C}" srcOrd="10" destOrd="0" presId="urn:microsoft.com/office/officeart/2005/8/layout/list1"/>
    <dgm:cxn modelId="{05EC5A9D-8E8A-455B-8EB5-D9B42C193D31}" type="presParOf" srcId="{2422C378-7077-4D1D-A80B-7D88D95D8A39}" destId="{A7A4B0CD-4E5A-4782-A735-90F60D289C1F}" srcOrd="11" destOrd="0" presId="urn:microsoft.com/office/officeart/2005/8/layout/list1"/>
    <dgm:cxn modelId="{6F089A07-3884-4BCB-9112-826AF27C5D15}" type="presParOf" srcId="{2422C378-7077-4D1D-A80B-7D88D95D8A39}" destId="{3EC3F329-2786-49B7-9353-5A2CA988E391}" srcOrd="12" destOrd="0" presId="urn:microsoft.com/office/officeart/2005/8/layout/list1"/>
    <dgm:cxn modelId="{6B9D66AC-35E1-4E9B-AF7D-30F0F7ACEE95}" type="presParOf" srcId="{3EC3F329-2786-49B7-9353-5A2CA988E391}" destId="{B6ED5A58-1B97-4607-8134-319B857E75DE}" srcOrd="0" destOrd="0" presId="urn:microsoft.com/office/officeart/2005/8/layout/list1"/>
    <dgm:cxn modelId="{0C0CCA21-03DE-4975-9C5B-C2680A2149ED}" type="presParOf" srcId="{3EC3F329-2786-49B7-9353-5A2CA988E391}" destId="{77D84394-3628-45DC-B134-F6943A734E0F}" srcOrd="1" destOrd="0" presId="urn:microsoft.com/office/officeart/2005/8/layout/list1"/>
    <dgm:cxn modelId="{053D98D1-7F04-4D2D-8AD8-4B65F3E71179}" type="presParOf" srcId="{2422C378-7077-4D1D-A80B-7D88D95D8A39}" destId="{9653817A-4766-421D-A3A7-F451C2694D5D}" srcOrd="13" destOrd="0" presId="urn:microsoft.com/office/officeart/2005/8/layout/list1"/>
    <dgm:cxn modelId="{E7F6039D-2618-469A-8093-05A1D8D3985A}" type="presParOf" srcId="{2422C378-7077-4D1D-A80B-7D88D95D8A39}" destId="{8F6F32BC-E40A-47A8-8B25-7B02AF106161}" srcOrd="14" destOrd="0" presId="urn:microsoft.com/office/officeart/2005/8/layout/list1"/>
    <dgm:cxn modelId="{0AE1E1E5-94F7-4938-AAB5-BFE8370CB904}" type="presParOf" srcId="{2422C378-7077-4D1D-A80B-7D88D95D8A39}" destId="{ED9D4EEF-BDE3-45F4-A765-D01904B04B1F}" srcOrd="15" destOrd="0" presId="urn:microsoft.com/office/officeart/2005/8/layout/list1"/>
    <dgm:cxn modelId="{D8664E8C-8BBE-4503-8404-862519B12900}" type="presParOf" srcId="{2422C378-7077-4D1D-A80B-7D88D95D8A39}" destId="{440A9841-B55B-4E66-AC81-673589E09FAA}" srcOrd="16" destOrd="0" presId="urn:microsoft.com/office/officeart/2005/8/layout/list1"/>
    <dgm:cxn modelId="{6A750859-C32F-4BC9-9FD9-CCE6B4BFACF1}" type="presParOf" srcId="{440A9841-B55B-4E66-AC81-673589E09FAA}" destId="{2A2F08BF-274B-4278-8071-C15596DF91E1}" srcOrd="0" destOrd="0" presId="urn:microsoft.com/office/officeart/2005/8/layout/list1"/>
    <dgm:cxn modelId="{EAEF10AB-3B2A-4E2E-8544-380550589D13}" type="presParOf" srcId="{440A9841-B55B-4E66-AC81-673589E09FAA}" destId="{8E9DD64F-84C3-4504-AC5E-53D541CF9D2B}" srcOrd="1" destOrd="0" presId="urn:microsoft.com/office/officeart/2005/8/layout/list1"/>
    <dgm:cxn modelId="{200AD13A-7DB2-4136-A84D-B9C2C0FBC075}" type="presParOf" srcId="{2422C378-7077-4D1D-A80B-7D88D95D8A39}" destId="{E906FBAF-25E4-4A8D-A8F7-FF432388B3D4}" srcOrd="17" destOrd="0" presId="urn:microsoft.com/office/officeart/2005/8/layout/list1"/>
    <dgm:cxn modelId="{5111B006-5D0C-4EFE-B52D-F5450DF99DF9}" type="presParOf" srcId="{2422C378-7077-4D1D-A80B-7D88D95D8A39}" destId="{86FE1D66-47F8-4306-A7E3-B418A722CBE0}" srcOrd="18" destOrd="0" presId="urn:microsoft.com/office/officeart/2005/8/layout/list1"/>
    <dgm:cxn modelId="{B72EBA1D-EA4E-44A7-AB32-9C3C9405AFC8}" type="presParOf" srcId="{2422C378-7077-4D1D-A80B-7D88D95D8A39}" destId="{2AA04CB0-348F-4A7C-9AD3-78603BDB65F2}" srcOrd="19" destOrd="0" presId="urn:microsoft.com/office/officeart/2005/8/layout/list1"/>
    <dgm:cxn modelId="{6E348FF2-ED61-4F5F-9F1B-1C7F6F1526EB}" type="presParOf" srcId="{2422C378-7077-4D1D-A80B-7D88D95D8A39}" destId="{5DA445E3-1956-4640-9B58-A38FE7217589}" srcOrd="20" destOrd="0" presId="urn:microsoft.com/office/officeart/2005/8/layout/list1"/>
    <dgm:cxn modelId="{C70E80BC-9585-422E-916B-2D34374A498F}" type="presParOf" srcId="{5DA445E3-1956-4640-9B58-A38FE7217589}" destId="{97793E22-1266-497D-BC91-7F809CA1AE9A}" srcOrd="0" destOrd="0" presId="urn:microsoft.com/office/officeart/2005/8/layout/list1"/>
    <dgm:cxn modelId="{5F3C28FB-1CE6-4060-B2A7-2C37B17AC946}" type="presParOf" srcId="{5DA445E3-1956-4640-9B58-A38FE7217589}" destId="{5051B13A-C7A9-4FCC-A71D-02658013F7A3}" srcOrd="1" destOrd="0" presId="urn:microsoft.com/office/officeart/2005/8/layout/list1"/>
    <dgm:cxn modelId="{C65341FD-B747-47BA-B00D-D89636B02131}" type="presParOf" srcId="{2422C378-7077-4D1D-A80B-7D88D95D8A39}" destId="{476A849B-C3B4-4BD3-A05F-DA6524BA06F7}" srcOrd="21" destOrd="0" presId="urn:microsoft.com/office/officeart/2005/8/layout/list1"/>
    <dgm:cxn modelId="{FDD15D5C-9412-4D11-8587-6C1184FDBEE7}" type="presParOf" srcId="{2422C378-7077-4D1D-A80B-7D88D95D8A39}" destId="{9480FDE2-BB5F-4275-9423-682963E0FA73}" srcOrd="22" destOrd="0" presId="urn:microsoft.com/office/officeart/2005/8/layout/list1"/>
    <dgm:cxn modelId="{8BA97D75-0A77-4F92-A499-FFB89FFA2E5F}" type="presParOf" srcId="{2422C378-7077-4D1D-A80B-7D88D95D8A39}" destId="{8A670552-B1F6-4E3B-AE5F-B825BE0062F0}" srcOrd="23" destOrd="0" presId="urn:microsoft.com/office/officeart/2005/8/layout/list1"/>
    <dgm:cxn modelId="{FA08FA39-D2CE-4933-B33A-1F034F73336D}" type="presParOf" srcId="{2422C378-7077-4D1D-A80B-7D88D95D8A39}" destId="{09FB6EE6-86F5-481D-A535-62FBB5A87FF2}" srcOrd="24" destOrd="0" presId="urn:microsoft.com/office/officeart/2005/8/layout/list1"/>
    <dgm:cxn modelId="{C64159DD-AD8D-4B93-B02F-952D4F5AD167}" type="presParOf" srcId="{09FB6EE6-86F5-481D-A535-62FBB5A87FF2}" destId="{F0596022-C25E-4BA4-BFE5-DC2262A9CE75}" srcOrd="0" destOrd="0" presId="urn:microsoft.com/office/officeart/2005/8/layout/list1"/>
    <dgm:cxn modelId="{040EB90D-03D8-49BD-81FF-5E8AF06CA2B6}" type="presParOf" srcId="{09FB6EE6-86F5-481D-A535-62FBB5A87FF2}" destId="{0BFB470C-01FE-4664-9AF5-94B4814146C2}" srcOrd="1" destOrd="0" presId="urn:microsoft.com/office/officeart/2005/8/layout/list1"/>
    <dgm:cxn modelId="{71F25434-409C-4AAC-9402-3589CAC8305D}" type="presParOf" srcId="{2422C378-7077-4D1D-A80B-7D88D95D8A39}" destId="{A08CCFB9-778B-439B-BBBE-28AB9C581016}" srcOrd="25" destOrd="0" presId="urn:microsoft.com/office/officeart/2005/8/layout/list1"/>
    <dgm:cxn modelId="{A8813976-4298-4880-9CC7-4076D5BC8B72}" type="presParOf" srcId="{2422C378-7077-4D1D-A80B-7D88D95D8A39}" destId="{BC182FB5-13DE-4DFC-8A91-2E430A39E49D}" srcOrd="26" destOrd="0" presId="urn:microsoft.com/office/officeart/2005/8/layout/list1"/>
    <dgm:cxn modelId="{25E799BF-2432-45E2-B2ED-07BB6DD6C991}" type="presParOf" srcId="{2422C378-7077-4D1D-A80B-7D88D95D8A39}" destId="{80EE0851-84FC-4FC7-A7D1-FB76995B769D}" srcOrd="27" destOrd="0" presId="urn:microsoft.com/office/officeart/2005/8/layout/list1"/>
    <dgm:cxn modelId="{62B662D1-EB1E-4F12-8C72-122B37DB8E04}" type="presParOf" srcId="{2422C378-7077-4D1D-A80B-7D88D95D8A39}" destId="{23DD2B84-D9D8-45C5-9BFD-8466FD50B63C}" srcOrd="28" destOrd="0" presId="urn:microsoft.com/office/officeart/2005/8/layout/list1"/>
    <dgm:cxn modelId="{D01B0DE9-84A0-4FCF-B9E6-5ED07BE1FC74}" type="presParOf" srcId="{23DD2B84-D9D8-45C5-9BFD-8466FD50B63C}" destId="{CDF9DCD0-0164-4C3C-8AA2-3E2E37F028E4}" srcOrd="0" destOrd="0" presId="urn:microsoft.com/office/officeart/2005/8/layout/list1"/>
    <dgm:cxn modelId="{E6769546-9745-4B06-AE49-B602DCA3241F}" type="presParOf" srcId="{23DD2B84-D9D8-45C5-9BFD-8466FD50B63C}" destId="{D584DA2A-1373-415C-B7AB-099DE8C71035}" srcOrd="1" destOrd="0" presId="urn:microsoft.com/office/officeart/2005/8/layout/list1"/>
    <dgm:cxn modelId="{29C2D485-9EE5-46AE-850E-2DF131E2BBB3}" type="presParOf" srcId="{2422C378-7077-4D1D-A80B-7D88D95D8A39}" destId="{474063A1-5F4F-418C-BD36-32D98A0CA456}" srcOrd="29" destOrd="0" presId="urn:microsoft.com/office/officeart/2005/8/layout/list1"/>
    <dgm:cxn modelId="{511228D2-8565-4792-A946-71B930D1C246}" type="presParOf" srcId="{2422C378-7077-4D1D-A80B-7D88D95D8A39}" destId="{E2FA7B83-604E-48EC-A5F2-6FE619E456EB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397A30-0D68-4244-A677-DCAF18446100}" type="doc">
      <dgm:prSet loTypeId="urn:microsoft.com/office/officeart/2005/8/layout/venn1" loCatId="relationship" qsTypeId="urn:microsoft.com/office/officeart/2005/8/quickstyle/simple1" qsCatId="simple" csTypeId="urn:microsoft.com/office/officeart/2005/8/colors/colorful2" csCatId="colorful" phldr="1"/>
      <dgm:spPr/>
    </dgm:pt>
    <dgm:pt modelId="{C46568E2-4BA8-44CF-A1E7-E9238373163B}">
      <dgm:prSet phldrT="[Текст]"/>
      <dgm:spPr/>
      <dgm:t>
        <a:bodyPr/>
        <a:lstStyle/>
        <a:p>
          <a:r>
            <a:rPr lang="ru-RU" dirty="0" smtClean="0"/>
            <a:t>Стилистически нейтральная лексика</a:t>
          </a:r>
          <a:endParaRPr lang="ru-RU" dirty="0"/>
        </a:p>
      </dgm:t>
    </dgm:pt>
    <dgm:pt modelId="{75896D70-0A5A-47D4-932F-DAF56E765AA2}" type="parTrans" cxnId="{964AD107-6598-4172-ACFB-20F76DA409DF}">
      <dgm:prSet/>
      <dgm:spPr/>
      <dgm:t>
        <a:bodyPr/>
        <a:lstStyle/>
        <a:p>
          <a:endParaRPr lang="ru-RU"/>
        </a:p>
      </dgm:t>
    </dgm:pt>
    <dgm:pt modelId="{CDDB7462-495C-4E34-BDDA-80A0C983B8F8}" type="sibTrans" cxnId="{964AD107-6598-4172-ACFB-20F76DA409DF}">
      <dgm:prSet/>
      <dgm:spPr/>
      <dgm:t>
        <a:bodyPr/>
        <a:lstStyle/>
        <a:p>
          <a:endParaRPr lang="ru-RU"/>
        </a:p>
      </dgm:t>
    </dgm:pt>
    <dgm:pt modelId="{F150BA39-EAA6-40A9-B291-95821CA1053C}">
      <dgm:prSet phldrT="[Текст]"/>
      <dgm:spPr/>
      <dgm:t>
        <a:bodyPr/>
        <a:lstStyle/>
        <a:p>
          <a:r>
            <a:rPr lang="ru-RU" dirty="0" smtClean="0"/>
            <a:t>Книжные стили (преимущественно письменная форма)</a:t>
          </a:r>
          <a:endParaRPr lang="ru-RU" dirty="0"/>
        </a:p>
      </dgm:t>
    </dgm:pt>
    <dgm:pt modelId="{F30E79C5-7B08-4882-93A2-540CA4726AA5}" type="parTrans" cxnId="{5AAF4D14-9E81-4BE8-917B-B192235BB061}">
      <dgm:prSet/>
      <dgm:spPr/>
      <dgm:t>
        <a:bodyPr/>
        <a:lstStyle/>
        <a:p>
          <a:endParaRPr lang="ru-RU"/>
        </a:p>
      </dgm:t>
    </dgm:pt>
    <dgm:pt modelId="{B4B01F6E-2803-46C8-AB82-8B2FC89D56D7}" type="sibTrans" cxnId="{5AAF4D14-9E81-4BE8-917B-B192235BB061}">
      <dgm:prSet/>
      <dgm:spPr/>
      <dgm:t>
        <a:bodyPr/>
        <a:lstStyle/>
        <a:p>
          <a:endParaRPr lang="ru-RU"/>
        </a:p>
      </dgm:t>
    </dgm:pt>
    <dgm:pt modelId="{B62A0880-6FF9-4196-92ED-AC94B7A128B3}">
      <dgm:prSet phldrT="[Текст]"/>
      <dgm:spPr/>
      <dgm:t>
        <a:bodyPr/>
        <a:lstStyle/>
        <a:p>
          <a:r>
            <a:rPr lang="ru-RU" dirty="0" smtClean="0"/>
            <a:t>Разговорный стиль  (преимущественно устная форма)</a:t>
          </a:r>
          <a:endParaRPr lang="ru-RU" dirty="0"/>
        </a:p>
      </dgm:t>
    </dgm:pt>
    <dgm:pt modelId="{B42CA7D2-5F48-4CE0-AC96-E57D88997E80}" type="sibTrans" cxnId="{F24D9161-5CAC-4D58-ABB4-B29D38544F7B}">
      <dgm:prSet/>
      <dgm:spPr/>
      <dgm:t>
        <a:bodyPr/>
        <a:lstStyle/>
        <a:p>
          <a:endParaRPr lang="ru-RU"/>
        </a:p>
      </dgm:t>
    </dgm:pt>
    <dgm:pt modelId="{5EE80AA2-5596-4389-87DA-FE3F13F02E56}" type="parTrans" cxnId="{F24D9161-5CAC-4D58-ABB4-B29D38544F7B}">
      <dgm:prSet/>
      <dgm:spPr/>
      <dgm:t>
        <a:bodyPr/>
        <a:lstStyle/>
        <a:p>
          <a:endParaRPr lang="ru-RU"/>
        </a:p>
      </dgm:t>
    </dgm:pt>
    <dgm:pt modelId="{EE0C35B4-23A6-4022-91D3-A7C16A848684}" type="pres">
      <dgm:prSet presAssocID="{FD397A30-0D68-4244-A677-DCAF18446100}" presName="compositeShape" presStyleCnt="0">
        <dgm:presLayoutVars>
          <dgm:chMax val="7"/>
          <dgm:dir/>
          <dgm:resizeHandles val="exact"/>
        </dgm:presLayoutVars>
      </dgm:prSet>
      <dgm:spPr/>
    </dgm:pt>
    <dgm:pt modelId="{5B5078C6-8E36-46D8-A901-EF7797926AFB}" type="pres">
      <dgm:prSet presAssocID="{C46568E2-4BA8-44CF-A1E7-E9238373163B}" presName="circ1" presStyleLbl="vennNode1" presStyleIdx="0" presStyleCnt="3" custLinFactNeighborX="-607" custLinFactNeighborY="-5753"/>
      <dgm:spPr/>
      <dgm:t>
        <a:bodyPr/>
        <a:lstStyle/>
        <a:p>
          <a:endParaRPr lang="ru-RU"/>
        </a:p>
      </dgm:t>
    </dgm:pt>
    <dgm:pt modelId="{29FE4EF0-F221-4766-92A5-D3F460470C4F}" type="pres">
      <dgm:prSet presAssocID="{C46568E2-4BA8-44CF-A1E7-E9238373163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882EBB-B621-4C17-9319-CCBC6D585CEC}" type="pres">
      <dgm:prSet presAssocID="{B62A0880-6FF9-4196-92ED-AC94B7A128B3}" presName="circ2" presStyleLbl="vennNode1" presStyleIdx="1" presStyleCnt="3" custLinFactNeighborX="44775" custLinFactNeighborY="-50972"/>
      <dgm:spPr/>
      <dgm:t>
        <a:bodyPr/>
        <a:lstStyle/>
        <a:p>
          <a:endParaRPr lang="ru-RU"/>
        </a:p>
      </dgm:t>
    </dgm:pt>
    <dgm:pt modelId="{70ACBBBD-4A57-4CBB-B536-DC178441D29F}" type="pres">
      <dgm:prSet presAssocID="{B62A0880-6FF9-4196-92ED-AC94B7A128B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164E3A-9CA9-4040-A550-0EEA9AFE00F5}" type="pres">
      <dgm:prSet presAssocID="{F150BA39-EAA6-40A9-B291-95821CA1053C}" presName="circ3" presStyleLbl="vennNode1" presStyleIdx="2" presStyleCnt="3" custLinFactNeighborX="-43520" custLinFactNeighborY="-48504"/>
      <dgm:spPr/>
      <dgm:t>
        <a:bodyPr/>
        <a:lstStyle/>
        <a:p>
          <a:endParaRPr lang="ru-RU"/>
        </a:p>
      </dgm:t>
    </dgm:pt>
    <dgm:pt modelId="{35271EC7-29EC-47FE-B7CA-30575153F93A}" type="pres">
      <dgm:prSet presAssocID="{F150BA39-EAA6-40A9-B291-95821CA1053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C3D5D39-4124-4926-96E6-F17E645364EA}" type="presOf" srcId="{B62A0880-6FF9-4196-92ED-AC94B7A128B3}" destId="{19882EBB-B621-4C17-9319-CCBC6D585CEC}" srcOrd="0" destOrd="0" presId="urn:microsoft.com/office/officeart/2005/8/layout/venn1"/>
    <dgm:cxn modelId="{5AAF4D14-9E81-4BE8-917B-B192235BB061}" srcId="{FD397A30-0D68-4244-A677-DCAF18446100}" destId="{F150BA39-EAA6-40A9-B291-95821CA1053C}" srcOrd="2" destOrd="0" parTransId="{F30E79C5-7B08-4882-93A2-540CA4726AA5}" sibTransId="{B4B01F6E-2803-46C8-AB82-8B2FC89D56D7}"/>
    <dgm:cxn modelId="{D000511A-9687-47F3-8581-C9804DA9023F}" type="presOf" srcId="{F150BA39-EAA6-40A9-B291-95821CA1053C}" destId="{92164E3A-9CA9-4040-A550-0EEA9AFE00F5}" srcOrd="0" destOrd="0" presId="urn:microsoft.com/office/officeart/2005/8/layout/venn1"/>
    <dgm:cxn modelId="{34FBC7BC-17B8-4056-942B-98C1B47C56DB}" type="presOf" srcId="{B62A0880-6FF9-4196-92ED-AC94B7A128B3}" destId="{70ACBBBD-4A57-4CBB-B536-DC178441D29F}" srcOrd="1" destOrd="0" presId="urn:microsoft.com/office/officeart/2005/8/layout/venn1"/>
    <dgm:cxn modelId="{F29D21AB-41ED-4DFB-83D8-6F1748D67D71}" type="presOf" srcId="{FD397A30-0D68-4244-A677-DCAF18446100}" destId="{EE0C35B4-23A6-4022-91D3-A7C16A848684}" srcOrd="0" destOrd="0" presId="urn:microsoft.com/office/officeart/2005/8/layout/venn1"/>
    <dgm:cxn modelId="{964AD107-6598-4172-ACFB-20F76DA409DF}" srcId="{FD397A30-0D68-4244-A677-DCAF18446100}" destId="{C46568E2-4BA8-44CF-A1E7-E9238373163B}" srcOrd="0" destOrd="0" parTransId="{75896D70-0A5A-47D4-932F-DAF56E765AA2}" sibTransId="{CDDB7462-495C-4E34-BDDA-80A0C983B8F8}"/>
    <dgm:cxn modelId="{F24D9161-5CAC-4D58-ABB4-B29D38544F7B}" srcId="{FD397A30-0D68-4244-A677-DCAF18446100}" destId="{B62A0880-6FF9-4196-92ED-AC94B7A128B3}" srcOrd="1" destOrd="0" parTransId="{5EE80AA2-5596-4389-87DA-FE3F13F02E56}" sibTransId="{B42CA7D2-5F48-4CE0-AC96-E57D88997E80}"/>
    <dgm:cxn modelId="{BD49CF97-7997-4747-88EA-FE8B035E0808}" type="presOf" srcId="{C46568E2-4BA8-44CF-A1E7-E9238373163B}" destId="{5B5078C6-8E36-46D8-A901-EF7797926AFB}" srcOrd="0" destOrd="0" presId="urn:microsoft.com/office/officeart/2005/8/layout/venn1"/>
    <dgm:cxn modelId="{DE044A3C-4A49-4576-8271-A8FB7082D76C}" type="presOf" srcId="{C46568E2-4BA8-44CF-A1E7-E9238373163B}" destId="{29FE4EF0-F221-4766-92A5-D3F460470C4F}" srcOrd="1" destOrd="0" presId="urn:microsoft.com/office/officeart/2005/8/layout/venn1"/>
    <dgm:cxn modelId="{9452391D-A6E0-4BD7-A521-9B9BAF58B046}" type="presOf" srcId="{F150BA39-EAA6-40A9-B291-95821CA1053C}" destId="{35271EC7-29EC-47FE-B7CA-30575153F93A}" srcOrd="1" destOrd="0" presId="urn:microsoft.com/office/officeart/2005/8/layout/venn1"/>
    <dgm:cxn modelId="{732BC0C0-7DA7-4D50-9CA7-2BAA0CD86272}" type="presParOf" srcId="{EE0C35B4-23A6-4022-91D3-A7C16A848684}" destId="{5B5078C6-8E36-46D8-A901-EF7797926AFB}" srcOrd="0" destOrd="0" presId="urn:microsoft.com/office/officeart/2005/8/layout/venn1"/>
    <dgm:cxn modelId="{5E3971E1-6101-4659-B9EB-9D0EEDC896B8}" type="presParOf" srcId="{EE0C35B4-23A6-4022-91D3-A7C16A848684}" destId="{29FE4EF0-F221-4766-92A5-D3F460470C4F}" srcOrd="1" destOrd="0" presId="urn:microsoft.com/office/officeart/2005/8/layout/venn1"/>
    <dgm:cxn modelId="{355C1A39-A605-40EA-8F8E-0269E3CE26E5}" type="presParOf" srcId="{EE0C35B4-23A6-4022-91D3-A7C16A848684}" destId="{19882EBB-B621-4C17-9319-CCBC6D585CEC}" srcOrd="2" destOrd="0" presId="urn:microsoft.com/office/officeart/2005/8/layout/venn1"/>
    <dgm:cxn modelId="{51E79E72-1FA2-4F8A-B027-5CD0AB7CACCD}" type="presParOf" srcId="{EE0C35B4-23A6-4022-91D3-A7C16A848684}" destId="{70ACBBBD-4A57-4CBB-B536-DC178441D29F}" srcOrd="3" destOrd="0" presId="urn:microsoft.com/office/officeart/2005/8/layout/venn1"/>
    <dgm:cxn modelId="{A7D27CB4-730C-40D4-86EC-7C0E5740374F}" type="presParOf" srcId="{EE0C35B4-23A6-4022-91D3-A7C16A848684}" destId="{92164E3A-9CA9-4040-A550-0EEA9AFE00F5}" srcOrd="4" destOrd="0" presId="urn:microsoft.com/office/officeart/2005/8/layout/venn1"/>
    <dgm:cxn modelId="{6E03ACF6-F19F-41D6-982B-643EE4EAA933}" type="presParOf" srcId="{EE0C35B4-23A6-4022-91D3-A7C16A848684}" destId="{35271EC7-29EC-47FE-B7CA-30575153F93A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DBB919-6BA0-4664-ABAA-7419B099D644}">
      <dsp:nvSpPr>
        <dsp:cNvPr id="0" name=""/>
        <dsp:cNvSpPr/>
      </dsp:nvSpPr>
      <dsp:spPr>
        <a:xfrm>
          <a:off x="0" y="1039735"/>
          <a:ext cx="7746826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92BACE-04F9-4909-9265-2E4238E33F16}">
      <dsp:nvSpPr>
        <dsp:cNvPr id="0" name=""/>
        <dsp:cNvSpPr/>
      </dsp:nvSpPr>
      <dsp:spPr>
        <a:xfrm>
          <a:off x="387341" y="803575"/>
          <a:ext cx="5422778" cy="472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968" tIns="0" rIns="20496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Письменная форма (преимущественно);</a:t>
          </a:r>
          <a:endParaRPr lang="ru-RU" sz="1600" kern="1200" dirty="0"/>
        </a:p>
      </dsp:txBody>
      <dsp:txXfrm>
        <a:off x="410398" y="826632"/>
        <a:ext cx="5376664" cy="426206"/>
      </dsp:txXfrm>
    </dsp:sp>
    <dsp:sp modelId="{392C9E1C-3723-4147-B08D-5288C8872280}">
      <dsp:nvSpPr>
        <dsp:cNvPr id="0" name=""/>
        <dsp:cNvSpPr/>
      </dsp:nvSpPr>
      <dsp:spPr>
        <a:xfrm>
          <a:off x="0" y="1765495"/>
          <a:ext cx="7746826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752210"/>
              <a:satOff val="-9171"/>
              <a:lumOff val="-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6D1897-CB88-4188-BC8D-507FB986F086}">
      <dsp:nvSpPr>
        <dsp:cNvPr id="0" name=""/>
        <dsp:cNvSpPr/>
      </dsp:nvSpPr>
      <dsp:spPr>
        <a:xfrm>
          <a:off x="387341" y="1529335"/>
          <a:ext cx="5422778" cy="472320"/>
        </a:xfrm>
        <a:prstGeom prst="roundRect">
          <a:avLst/>
        </a:prstGeom>
        <a:solidFill>
          <a:schemeClr val="accent2">
            <a:hueOff val="4752210"/>
            <a:satOff val="-9171"/>
            <a:lumOff val="-11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968" tIns="0" rIns="20496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Строгое соблюдение норм на всех языковых уровнях;</a:t>
          </a:r>
          <a:endParaRPr lang="ru-RU" sz="1600" kern="1200" dirty="0"/>
        </a:p>
      </dsp:txBody>
      <dsp:txXfrm>
        <a:off x="410398" y="1552392"/>
        <a:ext cx="5376664" cy="426206"/>
      </dsp:txXfrm>
    </dsp:sp>
    <dsp:sp modelId="{49601068-8A1A-4E55-952F-D3C0BAF3BA01}">
      <dsp:nvSpPr>
        <dsp:cNvPr id="0" name=""/>
        <dsp:cNvSpPr/>
      </dsp:nvSpPr>
      <dsp:spPr>
        <a:xfrm>
          <a:off x="0" y="2491255"/>
          <a:ext cx="7746826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9504421"/>
              <a:satOff val="-18343"/>
              <a:lumOff val="-23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5CA28C-5602-4673-8417-B5C7D59D6256}">
      <dsp:nvSpPr>
        <dsp:cNvPr id="0" name=""/>
        <dsp:cNvSpPr/>
      </dsp:nvSpPr>
      <dsp:spPr>
        <a:xfrm>
          <a:off x="387341" y="2255095"/>
          <a:ext cx="5422778" cy="472320"/>
        </a:xfrm>
        <a:prstGeom prst="roundRect">
          <a:avLst/>
        </a:prstGeom>
        <a:solidFill>
          <a:schemeClr val="accent2">
            <a:hueOff val="9504421"/>
            <a:satOff val="-18343"/>
            <a:lumOff val="-235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968" tIns="0" rIns="20496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Монологичность</a:t>
          </a:r>
          <a:r>
            <a:rPr lang="ru-RU" sz="1600" kern="1200" dirty="0" smtClean="0"/>
            <a:t> (преимущественно)</a:t>
          </a:r>
          <a:endParaRPr lang="ru-RU" sz="1600" kern="1200" dirty="0"/>
        </a:p>
      </dsp:txBody>
      <dsp:txXfrm>
        <a:off x="410398" y="2278152"/>
        <a:ext cx="5376664" cy="426206"/>
      </dsp:txXfrm>
    </dsp:sp>
    <dsp:sp modelId="{2E7B3905-B718-4C52-B58F-13B66E5B26B9}">
      <dsp:nvSpPr>
        <dsp:cNvPr id="0" name=""/>
        <dsp:cNvSpPr/>
      </dsp:nvSpPr>
      <dsp:spPr>
        <a:xfrm>
          <a:off x="0" y="3217015"/>
          <a:ext cx="7746826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4256631"/>
              <a:satOff val="-27514"/>
              <a:lumOff val="-353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4D89F5-A298-4B23-BE03-2EBE373E897B}">
      <dsp:nvSpPr>
        <dsp:cNvPr id="0" name=""/>
        <dsp:cNvSpPr/>
      </dsp:nvSpPr>
      <dsp:spPr>
        <a:xfrm>
          <a:off x="387341" y="2980855"/>
          <a:ext cx="5422778" cy="472320"/>
        </a:xfrm>
        <a:prstGeom prst="roundRect">
          <a:avLst/>
        </a:prstGeom>
        <a:solidFill>
          <a:schemeClr val="accent2">
            <a:hueOff val="14256631"/>
            <a:satOff val="-27514"/>
            <a:lumOff val="-353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968" tIns="0" rIns="20496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Стилевое единство лексики;</a:t>
          </a:r>
          <a:endParaRPr lang="ru-RU" sz="1600" kern="1200" dirty="0"/>
        </a:p>
      </dsp:txBody>
      <dsp:txXfrm>
        <a:off x="410398" y="3003912"/>
        <a:ext cx="5376664" cy="426206"/>
      </dsp:txXfrm>
    </dsp:sp>
    <dsp:sp modelId="{20743BCA-227D-4924-B855-52A41561DB0A}">
      <dsp:nvSpPr>
        <dsp:cNvPr id="0" name=""/>
        <dsp:cNvSpPr/>
      </dsp:nvSpPr>
      <dsp:spPr>
        <a:xfrm>
          <a:off x="0" y="3942776"/>
          <a:ext cx="7746826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9008842"/>
              <a:satOff val="-36686"/>
              <a:lumOff val="-47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73CF28-3BE1-40F4-A59E-69077CA3BB8E}">
      <dsp:nvSpPr>
        <dsp:cNvPr id="0" name=""/>
        <dsp:cNvSpPr/>
      </dsp:nvSpPr>
      <dsp:spPr>
        <a:xfrm>
          <a:off x="387341" y="3706616"/>
          <a:ext cx="5422778" cy="472320"/>
        </a:xfrm>
        <a:prstGeom prst="roundRect">
          <a:avLst/>
        </a:prstGeom>
        <a:solidFill>
          <a:schemeClr val="accent2">
            <a:hueOff val="19008842"/>
            <a:satOff val="-36686"/>
            <a:lumOff val="-471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4968" tIns="0" rIns="20496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Продуманность, подготовленность. </a:t>
          </a:r>
          <a:endParaRPr lang="ru-RU" sz="1600" kern="1200" dirty="0"/>
        </a:p>
      </dsp:txBody>
      <dsp:txXfrm>
        <a:off x="410398" y="3729673"/>
        <a:ext cx="5376664" cy="4262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22324E-4C22-4120-8CFD-8EBB4DECF49A}">
      <dsp:nvSpPr>
        <dsp:cNvPr id="0" name=""/>
        <dsp:cNvSpPr/>
      </dsp:nvSpPr>
      <dsp:spPr>
        <a:xfrm>
          <a:off x="0" y="268559"/>
          <a:ext cx="749935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6D070B-2F0D-4BF0-A8EA-BB07B2D7CAC4}">
      <dsp:nvSpPr>
        <dsp:cNvPr id="0" name=""/>
        <dsp:cNvSpPr/>
      </dsp:nvSpPr>
      <dsp:spPr>
        <a:xfrm>
          <a:off x="374967" y="76679"/>
          <a:ext cx="5249545" cy="3837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420" tIns="0" rIns="198420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Диалогичность (преимущественно);</a:t>
          </a:r>
          <a:endParaRPr lang="ru-RU" sz="1300" kern="1200" dirty="0"/>
        </a:p>
      </dsp:txBody>
      <dsp:txXfrm>
        <a:off x="393701" y="95413"/>
        <a:ext cx="5212077" cy="346292"/>
      </dsp:txXfrm>
    </dsp:sp>
    <dsp:sp modelId="{045E1225-2AF1-4DE6-9ADF-26F262EFA0BD}">
      <dsp:nvSpPr>
        <dsp:cNvPr id="0" name=""/>
        <dsp:cNvSpPr/>
      </dsp:nvSpPr>
      <dsp:spPr>
        <a:xfrm>
          <a:off x="0" y="858239"/>
          <a:ext cx="749935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2403777"/>
              <a:satOff val="-1236"/>
              <a:lumOff val="-53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522090-3F75-4317-83B0-EFFE4A3DB498}">
      <dsp:nvSpPr>
        <dsp:cNvPr id="0" name=""/>
        <dsp:cNvSpPr/>
      </dsp:nvSpPr>
      <dsp:spPr>
        <a:xfrm>
          <a:off x="374967" y="666359"/>
          <a:ext cx="5249545" cy="383760"/>
        </a:xfrm>
        <a:prstGeom prst="roundRect">
          <a:avLst/>
        </a:prstGeom>
        <a:solidFill>
          <a:schemeClr val="accent3">
            <a:hueOff val="-2403777"/>
            <a:satOff val="-1236"/>
            <a:lumOff val="-53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420" tIns="0" rIns="198420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Коммуникативная направленность; </a:t>
          </a:r>
          <a:endParaRPr lang="ru-RU" sz="1300" kern="1200" dirty="0"/>
        </a:p>
      </dsp:txBody>
      <dsp:txXfrm>
        <a:off x="393701" y="685093"/>
        <a:ext cx="5212077" cy="346292"/>
      </dsp:txXfrm>
    </dsp:sp>
    <dsp:sp modelId="{164DC38A-B527-40D4-88B6-8304C42D622C}">
      <dsp:nvSpPr>
        <dsp:cNvPr id="0" name=""/>
        <dsp:cNvSpPr/>
      </dsp:nvSpPr>
      <dsp:spPr>
        <a:xfrm>
          <a:off x="0" y="1447920"/>
          <a:ext cx="749935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4807554"/>
              <a:satOff val="-2472"/>
              <a:lumOff val="-10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C86763-0201-4F51-AA2D-A15FB999964A}">
      <dsp:nvSpPr>
        <dsp:cNvPr id="0" name=""/>
        <dsp:cNvSpPr/>
      </dsp:nvSpPr>
      <dsp:spPr>
        <a:xfrm>
          <a:off x="374967" y="1256040"/>
          <a:ext cx="5249545" cy="383760"/>
        </a:xfrm>
        <a:prstGeom prst="roundRect">
          <a:avLst/>
        </a:prstGeom>
        <a:solidFill>
          <a:schemeClr val="accent3">
            <a:hueOff val="-4807554"/>
            <a:satOff val="-2472"/>
            <a:lumOff val="-106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420" tIns="0" rIns="198420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Устная форма (преимущественно);</a:t>
          </a:r>
        </a:p>
      </dsp:txBody>
      <dsp:txXfrm>
        <a:off x="393701" y="1274774"/>
        <a:ext cx="5212077" cy="346292"/>
      </dsp:txXfrm>
    </dsp:sp>
    <dsp:sp modelId="{8F6F32BC-E40A-47A8-8B25-7B02AF106161}">
      <dsp:nvSpPr>
        <dsp:cNvPr id="0" name=""/>
        <dsp:cNvSpPr/>
      </dsp:nvSpPr>
      <dsp:spPr>
        <a:xfrm>
          <a:off x="0" y="2037600"/>
          <a:ext cx="749935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7211331"/>
              <a:satOff val="-3708"/>
              <a:lumOff val="-15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D84394-3628-45DC-B134-F6943A734E0F}">
      <dsp:nvSpPr>
        <dsp:cNvPr id="0" name=""/>
        <dsp:cNvSpPr/>
      </dsp:nvSpPr>
      <dsp:spPr>
        <a:xfrm>
          <a:off x="374967" y="1845720"/>
          <a:ext cx="5249545" cy="383760"/>
        </a:xfrm>
        <a:prstGeom prst="roundRect">
          <a:avLst/>
        </a:prstGeom>
        <a:solidFill>
          <a:schemeClr val="accent3">
            <a:hueOff val="-7211331"/>
            <a:satOff val="-3708"/>
            <a:lumOff val="-159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420" tIns="0" rIns="198420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Ситуативность общения;</a:t>
          </a:r>
          <a:endParaRPr lang="ru-RU" sz="1300" kern="1200" dirty="0"/>
        </a:p>
      </dsp:txBody>
      <dsp:txXfrm>
        <a:off x="393701" y="1864454"/>
        <a:ext cx="5212077" cy="346292"/>
      </dsp:txXfrm>
    </dsp:sp>
    <dsp:sp modelId="{86FE1D66-47F8-4306-A7E3-B418A722CBE0}">
      <dsp:nvSpPr>
        <dsp:cNvPr id="0" name=""/>
        <dsp:cNvSpPr/>
      </dsp:nvSpPr>
      <dsp:spPr>
        <a:xfrm>
          <a:off x="0" y="2627280"/>
          <a:ext cx="749935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9615108"/>
              <a:satOff val="-4944"/>
              <a:lumOff val="-21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9DD64F-84C3-4504-AC5E-53D541CF9D2B}">
      <dsp:nvSpPr>
        <dsp:cNvPr id="0" name=""/>
        <dsp:cNvSpPr/>
      </dsp:nvSpPr>
      <dsp:spPr>
        <a:xfrm>
          <a:off x="374967" y="2435400"/>
          <a:ext cx="5249545" cy="383760"/>
        </a:xfrm>
        <a:prstGeom prst="roundRect">
          <a:avLst/>
        </a:prstGeom>
        <a:solidFill>
          <a:schemeClr val="accent3">
            <a:hueOff val="-9615108"/>
            <a:satOff val="-4944"/>
            <a:lumOff val="-212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420" tIns="0" rIns="198420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Реализация ассоциативного способа мышления; </a:t>
          </a:r>
          <a:endParaRPr lang="ru-RU" sz="1300" kern="1200" dirty="0"/>
        </a:p>
      </dsp:txBody>
      <dsp:txXfrm>
        <a:off x="393701" y="2454134"/>
        <a:ext cx="5212077" cy="346292"/>
      </dsp:txXfrm>
    </dsp:sp>
    <dsp:sp modelId="{9480FDE2-BB5F-4275-9423-682963E0FA73}">
      <dsp:nvSpPr>
        <dsp:cNvPr id="0" name=""/>
        <dsp:cNvSpPr/>
      </dsp:nvSpPr>
      <dsp:spPr>
        <a:xfrm>
          <a:off x="0" y="3216960"/>
          <a:ext cx="749935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12018885"/>
              <a:satOff val="-6180"/>
              <a:lumOff val="-26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51B13A-C7A9-4FCC-A71D-02658013F7A3}">
      <dsp:nvSpPr>
        <dsp:cNvPr id="0" name=""/>
        <dsp:cNvSpPr/>
      </dsp:nvSpPr>
      <dsp:spPr>
        <a:xfrm>
          <a:off x="374967" y="3025080"/>
          <a:ext cx="5249545" cy="383760"/>
        </a:xfrm>
        <a:prstGeom prst="roundRect">
          <a:avLst/>
        </a:prstGeom>
        <a:solidFill>
          <a:schemeClr val="accent3">
            <a:hueOff val="-12018885"/>
            <a:satOff val="-6180"/>
            <a:lumOff val="-26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420" tIns="0" rIns="198420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Экспрессивность;</a:t>
          </a:r>
          <a:endParaRPr lang="ru-RU" sz="1300" kern="1200" dirty="0"/>
        </a:p>
      </dsp:txBody>
      <dsp:txXfrm>
        <a:off x="393701" y="3043814"/>
        <a:ext cx="5212077" cy="346292"/>
      </dsp:txXfrm>
    </dsp:sp>
    <dsp:sp modelId="{BC182FB5-13DE-4DFC-8A91-2E430A39E49D}">
      <dsp:nvSpPr>
        <dsp:cNvPr id="0" name=""/>
        <dsp:cNvSpPr/>
      </dsp:nvSpPr>
      <dsp:spPr>
        <a:xfrm>
          <a:off x="0" y="3806640"/>
          <a:ext cx="749935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14422662"/>
              <a:satOff val="-7416"/>
              <a:lumOff val="-319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FB470C-01FE-4664-9AF5-94B4814146C2}">
      <dsp:nvSpPr>
        <dsp:cNvPr id="0" name=""/>
        <dsp:cNvSpPr/>
      </dsp:nvSpPr>
      <dsp:spPr>
        <a:xfrm>
          <a:off x="374967" y="3614760"/>
          <a:ext cx="5249545" cy="383760"/>
        </a:xfrm>
        <a:prstGeom prst="roundRect">
          <a:avLst/>
        </a:prstGeom>
        <a:solidFill>
          <a:schemeClr val="accent3">
            <a:hueOff val="-14422662"/>
            <a:satOff val="-7416"/>
            <a:lumOff val="-319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420" tIns="0" rIns="198420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Эмоциональность и </a:t>
          </a:r>
          <a:r>
            <a:rPr lang="ru-RU" sz="1300" kern="1200" dirty="0" err="1" smtClean="0"/>
            <a:t>оценочность</a:t>
          </a:r>
          <a:r>
            <a:rPr lang="ru-RU" sz="1300" kern="1200" dirty="0" smtClean="0"/>
            <a:t>;</a:t>
          </a:r>
          <a:endParaRPr lang="ru-RU" sz="1300" kern="1200" dirty="0"/>
        </a:p>
      </dsp:txBody>
      <dsp:txXfrm>
        <a:off x="393701" y="3633494"/>
        <a:ext cx="5212077" cy="346292"/>
      </dsp:txXfrm>
    </dsp:sp>
    <dsp:sp modelId="{E2FA7B83-604E-48EC-A5F2-6FE619E456EB}">
      <dsp:nvSpPr>
        <dsp:cNvPr id="0" name=""/>
        <dsp:cNvSpPr/>
      </dsp:nvSpPr>
      <dsp:spPr>
        <a:xfrm>
          <a:off x="0" y="4396320"/>
          <a:ext cx="7499350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-16826439"/>
              <a:satOff val="-8652"/>
              <a:lumOff val="-37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84DA2A-1373-415C-B7AB-099DE8C71035}">
      <dsp:nvSpPr>
        <dsp:cNvPr id="0" name=""/>
        <dsp:cNvSpPr/>
      </dsp:nvSpPr>
      <dsp:spPr>
        <a:xfrm>
          <a:off x="374967" y="4204440"/>
          <a:ext cx="5249545" cy="383760"/>
        </a:xfrm>
        <a:prstGeom prst="roundRect">
          <a:avLst/>
        </a:prstGeom>
        <a:solidFill>
          <a:schemeClr val="accent3">
            <a:hueOff val="-16826439"/>
            <a:satOff val="-8652"/>
            <a:lumOff val="-37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420" tIns="0" rIns="198420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Фрагментарность  речи;</a:t>
          </a:r>
          <a:endParaRPr lang="ru-RU" sz="1300" kern="1200" dirty="0"/>
        </a:p>
      </dsp:txBody>
      <dsp:txXfrm>
        <a:off x="393701" y="4223174"/>
        <a:ext cx="5212077" cy="3462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5078C6-8E36-46D8-A901-EF7797926AFB}">
      <dsp:nvSpPr>
        <dsp:cNvPr id="0" name=""/>
        <dsp:cNvSpPr/>
      </dsp:nvSpPr>
      <dsp:spPr>
        <a:xfrm>
          <a:off x="2232250" y="0"/>
          <a:ext cx="2916912" cy="2916912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Стилистически нейтральная лексика</a:t>
          </a:r>
          <a:endParaRPr lang="ru-RU" sz="1600" kern="1200" dirty="0"/>
        </a:p>
      </dsp:txBody>
      <dsp:txXfrm>
        <a:off x="2621171" y="510459"/>
        <a:ext cx="2139068" cy="1312610"/>
      </dsp:txXfrm>
    </dsp:sp>
    <dsp:sp modelId="{19882EBB-B621-4C17-9319-CCBC6D585CEC}">
      <dsp:nvSpPr>
        <dsp:cNvPr id="0" name=""/>
        <dsp:cNvSpPr/>
      </dsp:nvSpPr>
      <dsp:spPr>
        <a:xfrm>
          <a:off x="4499912" y="397030"/>
          <a:ext cx="2916912" cy="2916912"/>
        </a:xfrm>
        <a:prstGeom prst="ellipse">
          <a:avLst/>
        </a:prstGeom>
        <a:solidFill>
          <a:schemeClr val="accent2">
            <a:alpha val="50000"/>
            <a:hueOff val="9504421"/>
            <a:satOff val="-18343"/>
            <a:lumOff val="-235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Разговорный стиль  (преимущественно устная форма)</a:t>
          </a:r>
          <a:endParaRPr lang="ru-RU" sz="1600" kern="1200" dirty="0"/>
        </a:p>
      </dsp:txBody>
      <dsp:txXfrm>
        <a:off x="5392000" y="1150566"/>
        <a:ext cx="1750147" cy="1604301"/>
      </dsp:txXfrm>
    </dsp:sp>
    <dsp:sp modelId="{92164E3A-9CA9-4040-A550-0EEA9AFE00F5}">
      <dsp:nvSpPr>
        <dsp:cNvPr id="0" name=""/>
        <dsp:cNvSpPr/>
      </dsp:nvSpPr>
      <dsp:spPr>
        <a:xfrm>
          <a:off x="0" y="469020"/>
          <a:ext cx="2916912" cy="2916912"/>
        </a:xfrm>
        <a:prstGeom prst="ellipse">
          <a:avLst/>
        </a:prstGeom>
        <a:solidFill>
          <a:schemeClr val="accent2">
            <a:alpha val="50000"/>
            <a:hueOff val="19008842"/>
            <a:satOff val="-36686"/>
            <a:lumOff val="-471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Книжные стили (преимущественно письменная форма)</a:t>
          </a:r>
          <a:endParaRPr lang="ru-RU" sz="1600" kern="1200" dirty="0"/>
        </a:p>
      </dsp:txBody>
      <dsp:txXfrm>
        <a:off x="274675" y="1222555"/>
        <a:ext cx="1750147" cy="16043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1A8B73-E719-437C-915F-73CA46029325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F4001-0996-4608-ABFA-B338443C20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1A8B73-E719-437C-915F-73CA46029325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F4001-0996-4608-ABFA-B338443C20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1A8B73-E719-437C-915F-73CA46029325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F4001-0996-4608-ABFA-B338443C20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1A8B73-E719-437C-915F-73CA46029325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F4001-0996-4608-ABFA-B338443C20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1A8B73-E719-437C-915F-73CA46029325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F4001-0996-4608-ABFA-B338443C20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1A8B73-E719-437C-915F-73CA46029325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F4001-0996-4608-ABFA-B338443C20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1A8B73-E719-437C-915F-73CA46029325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F4001-0996-4608-ABFA-B338443C20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1A8B73-E719-437C-915F-73CA46029325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F4001-0996-4608-ABFA-B338443C20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1A8B73-E719-437C-915F-73CA46029325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F4001-0996-4608-ABFA-B338443C20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1A8B73-E719-437C-915F-73CA46029325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F4001-0996-4608-ABFA-B338443C20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1A8B73-E719-437C-915F-73CA46029325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1F4001-0996-4608-ABFA-B338443C20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B1A8B73-E719-437C-915F-73CA46029325}" type="datetimeFigureOut">
              <a:rPr lang="ru-RU" smtClean="0"/>
              <a:pPr/>
              <a:t>31.05.2016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21F4001-0996-4608-ABFA-B338443C207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132998"/>
          </a:xfrm>
        </p:spPr>
        <p:txBody>
          <a:bodyPr/>
          <a:lstStyle/>
          <a:p>
            <a:pPr algn="ctr"/>
            <a:r>
              <a:rPr lang="ru-RU" dirty="0" smtClean="0"/>
              <a:t>Функциональные стили современного русского литературного языка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2636912"/>
            <a:ext cx="7406640" cy="3096344"/>
          </a:xfrm>
        </p:spPr>
        <p:txBody>
          <a:bodyPr/>
          <a:lstStyle/>
          <a:p>
            <a:pPr algn="r"/>
            <a:r>
              <a:rPr lang="ru-RU" dirty="0" smtClean="0"/>
              <a:t>Подготовила студентка 62 группы</a:t>
            </a:r>
          </a:p>
          <a:p>
            <a:pPr algn="r"/>
            <a:r>
              <a:rPr lang="ru-RU" dirty="0" smtClean="0"/>
              <a:t>УНИ филологии и журналистики</a:t>
            </a:r>
          </a:p>
          <a:p>
            <a:pPr algn="r"/>
            <a:r>
              <a:rPr lang="ru-RU" dirty="0" smtClean="0"/>
              <a:t>Суй Мария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Разговорный стиль, его противопоставленность  книжным стилям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fontAlgn="base">
              <a:buNone/>
            </a:pPr>
            <a:r>
              <a:rPr lang="ru-RU" dirty="0" smtClean="0"/>
              <a:t>На лексическом уровне:</a:t>
            </a:r>
          </a:p>
          <a:p>
            <a:pPr fontAlgn="base"/>
            <a:r>
              <a:rPr lang="ru-RU" dirty="0" smtClean="0"/>
              <a:t>доминирование общеупотребительной лексики.</a:t>
            </a:r>
          </a:p>
          <a:p>
            <a:pPr fontAlgn="base">
              <a:buNone/>
            </a:pPr>
            <a:r>
              <a:rPr lang="ru-RU" dirty="0" smtClean="0"/>
              <a:t>Например: </a:t>
            </a:r>
            <a:r>
              <a:rPr lang="ru-RU" i="1" dirty="0" smtClean="0"/>
              <a:t>день, квартира, пить,    хороший, новый,  писать.</a:t>
            </a:r>
          </a:p>
          <a:p>
            <a:pPr fontAlgn="base"/>
            <a:r>
              <a:rPr lang="ru-RU" dirty="0" smtClean="0"/>
              <a:t>использование разговорной и просторечной лексики.</a:t>
            </a:r>
          </a:p>
          <a:p>
            <a:pPr fontAlgn="base">
              <a:buNone/>
            </a:pPr>
            <a:r>
              <a:rPr lang="ru-RU" dirty="0" smtClean="0"/>
              <a:t>Например: </a:t>
            </a:r>
            <a:r>
              <a:rPr lang="ru-RU" i="1" dirty="0" smtClean="0"/>
              <a:t>картошка, дочурка, мамуля,  читалка, пахать (работать), лопать (есть), въехать (понять).</a:t>
            </a:r>
          </a:p>
          <a:p>
            <a:pPr fontAlgn="base"/>
            <a:r>
              <a:rPr lang="ru-RU" dirty="0" smtClean="0"/>
              <a:t>возможно использование бранной лексики.</a:t>
            </a:r>
          </a:p>
          <a:p>
            <a:pPr fontAlgn="base">
              <a:buNone/>
            </a:pPr>
            <a:r>
              <a:rPr lang="ru-RU" dirty="0" smtClean="0"/>
              <a:t>Например: стырить, слямзить (своровать),  </a:t>
            </a:r>
            <a:r>
              <a:rPr lang="ru-RU" dirty="0" err="1" smtClean="0"/>
              <a:t>болван</a:t>
            </a:r>
            <a:r>
              <a:rPr lang="ru-RU" dirty="0" smtClean="0"/>
              <a:t>, </a:t>
            </a:r>
            <a:r>
              <a:rPr lang="ru-RU" dirty="0" err="1" smtClean="0"/>
              <a:t>идиот</a:t>
            </a:r>
            <a:r>
              <a:rPr lang="ru-RU" dirty="0" smtClean="0"/>
              <a:t>, </a:t>
            </a:r>
            <a:r>
              <a:rPr lang="ru-RU" dirty="0" err="1" smtClean="0"/>
              <a:t>дурак</a:t>
            </a:r>
            <a:r>
              <a:rPr lang="ru-RU" dirty="0" smtClean="0"/>
              <a:t>. </a:t>
            </a:r>
          </a:p>
          <a:p>
            <a:pPr fontAlgn="base"/>
            <a:r>
              <a:rPr lang="ru-RU" dirty="0" smtClean="0"/>
              <a:t>использование окказиональных слов. </a:t>
            </a:r>
          </a:p>
          <a:p>
            <a:pPr fontAlgn="base">
              <a:buNone/>
            </a:pPr>
            <a:r>
              <a:rPr lang="ru-RU" dirty="0" smtClean="0"/>
              <a:t>Например: </a:t>
            </a:r>
            <a:r>
              <a:rPr lang="ru-RU" i="1" dirty="0" err="1" smtClean="0"/>
              <a:t>засентябрило</a:t>
            </a:r>
            <a:r>
              <a:rPr lang="ru-RU" i="1" dirty="0" smtClean="0"/>
              <a:t>,  щелкунчики (</a:t>
            </a:r>
            <a:r>
              <a:rPr lang="ru-RU" i="1" dirty="0" err="1" smtClean="0"/>
              <a:t>орехокол</a:t>
            </a:r>
            <a:r>
              <a:rPr lang="ru-RU" i="1" dirty="0" smtClean="0"/>
              <a:t>), </a:t>
            </a:r>
            <a:r>
              <a:rPr lang="ru-RU" i="1" dirty="0" err="1" smtClean="0"/>
              <a:t>увнучить</a:t>
            </a:r>
            <a:r>
              <a:rPr lang="ru-RU" i="1" dirty="0" smtClean="0"/>
              <a:t>, ничегонеделание. </a:t>
            </a:r>
          </a:p>
          <a:p>
            <a:pPr fontAlgn="base"/>
            <a:r>
              <a:rPr lang="ru-RU" dirty="0" smtClean="0"/>
              <a:t>экономия речевых средств.</a:t>
            </a:r>
          </a:p>
          <a:p>
            <a:pPr fontAlgn="base">
              <a:buNone/>
            </a:pPr>
            <a:r>
              <a:rPr lang="ru-RU" dirty="0" smtClean="0"/>
              <a:t> Например: вечерняя газета - </a:t>
            </a:r>
            <a:r>
              <a:rPr lang="ru-RU" i="1" dirty="0" smtClean="0"/>
              <a:t>вечерка</a:t>
            </a:r>
            <a:r>
              <a:rPr lang="ru-RU" dirty="0" smtClean="0"/>
              <a:t>, сгущенное молоко - </a:t>
            </a:r>
            <a:r>
              <a:rPr lang="ru-RU" i="1" dirty="0" smtClean="0"/>
              <a:t>сгущенка, </a:t>
            </a:r>
            <a:r>
              <a:rPr lang="ru-RU" dirty="0" smtClean="0"/>
              <a:t>подсобное помещение - </a:t>
            </a:r>
            <a:r>
              <a:rPr lang="ru-RU" i="1" dirty="0" smtClean="0"/>
              <a:t>подсобка</a:t>
            </a:r>
            <a:r>
              <a:rPr lang="ru-RU" dirty="0" smtClean="0"/>
              <a:t>, пятиэтажный дом – </a:t>
            </a:r>
            <a:r>
              <a:rPr lang="ru-RU" i="1" dirty="0" smtClean="0"/>
              <a:t>пятиэтажка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smtClean="0"/>
              <a:t>использование слов с неопределенным значением, которое конкретизируются в ситуации;</a:t>
            </a:r>
          </a:p>
          <a:p>
            <a:pPr fontAlgn="base">
              <a:buNone/>
            </a:pPr>
            <a:r>
              <a:rPr lang="ru-RU" dirty="0" smtClean="0"/>
              <a:t> Например: </a:t>
            </a:r>
            <a:r>
              <a:rPr lang="ru-RU" i="1" dirty="0" smtClean="0"/>
              <a:t>вещь, штука, дело, история. </a:t>
            </a:r>
          </a:p>
          <a:p>
            <a:pPr fontAlgn="base"/>
            <a:r>
              <a:rPr lang="ru-RU" dirty="0" smtClean="0"/>
              <a:t>использование  фразеологизмов .</a:t>
            </a:r>
          </a:p>
          <a:p>
            <a:pPr fontAlgn="base">
              <a:buNone/>
            </a:pPr>
            <a:r>
              <a:rPr lang="ru-RU" dirty="0" smtClean="0"/>
              <a:t>Например: </a:t>
            </a:r>
            <a:r>
              <a:rPr lang="ru-RU" i="1" dirty="0" smtClean="0"/>
              <a:t>рукой подать, нежданно-негаданно, как с гуся вода.</a:t>
            </a:r>
          </a:p>
          <a:p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 Разговорный стиль, его противопоставленность  книжным стилям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На словообразовательном уровне:</a:t>
            </a:r>
          </a:p>
          <a:p>
            <a:pPr algn="just"/>
            <a:r>
              <a:rPr lang="ru-RU" dirty="0" smtClean="0"/>
              <a:t>использование  суффиксов субъективной оценки с уменьшительно-ласкательным, неодобрительным, увеличительным значениями;</a:t>
            </a:r>
          </a:p>
          <a:p>
            <a:pPr>
              <a:buNone/>
            </a:pPr>
            <a:r>
              <a:rPr lang="ru-RU" dirty="0" smtClean="0"/>
              <a:t>Например: </a:t>
            </a:r>
            <a:r>
              <a:rPr lang="ru-RU" i="1" dirty="0" smtClean="0"/>
              <a:t>мамочка, лапушка, солнышко, дитятко; кривляка, пошлятина, домище; холодина. </a:t>
            </a:r>
            <a:endParaRPr lang="ru-RU" dirty="0" smtClean="0"/>
          </a:p>
          <a:p>
            <a:r>
              <a:rPr lang="ru-RU" dirty="0" smtClean="0"/>
              <a:t>употребление  суффиксов с функциональной окраской разговорности;</a:t>
            </a:r>
          </a:p>
          <a:p>
            <a:pPr>
              <a:buNone/>
            </a:pPr>
            <a:r>
              <a:rPr lang="ru-RU" dirty="0" smtClean="0"/>
              <a:t> Например: суффиксы -к- (</a:t>
            </a:r>
            <a:r>
              <a:rPr lang="ru-RU" i="1" dirty="0" smtClean="0"/>
              <a:t>раздевалка, ночевка, свечка, печка</a:t>
            </a:r>
            <a:r>
              <a:rPr lang="ru-RU" dirty="0" smtClean="0"/>
              <a:t>); -</a:t>
            </a:r>
            <a:r>
              <a:rPr lang="ru-RU" dirty="0" err="1" smtClean="0"/>
              <a:t>ик</a:t>
            </a:r>
            <a:r>
              <a:rPr lang="ru-RU" dirty="0" smtClean="0"/>
              <a:t> (</a:t>
            </a:r>
            <a:r>
              <a:rPr lang="ru-RU" i="1" dirty="0" smtClean="0"/>
              <a:t>ножик, дождик</a:t>
            </a:r>
            <a:r>
              <a:rPr lang="ru-RU" dirty="0" smtClean="0"/>
              <a:t>); -</a:t>
            </a:r>
            <a:r>
              <a:rPr lang="ru-RU" dirty="0" err="1" smtClean="0"/>
              <a:t>ун</a:t>
            </a:r>
            <a:r>
              <a:rPr lang="ru-RU" dirty="0" smtClean="0"/>
              <a:t> </a:t>
            </a:r>
            <a:r>
              <a:rPr lang="ru-RU" i="1" dirty="0" smtClean="0"/>
              <a:t>(говорун</a:t>
            </a:r>
            <a:r>
              <a:rPr lang="ru-RU" dirty="0" smtClean="0"/>
              <a:t>); -яга (</a:t>
            </a:r>
            <a:r>
              <a:rPr lang="ru-RU" i="1" dirty="0" smtClean="0"/>
              <a:t>работяга</a:t>
            </a:r>
            <a:r>
              <a:rPr lang="ru-RU" dirty="0" smtClean="0"/>
              <a:t>); -</a:t>
            </a:r>
            <a:r>
              <a:rPr lang="ru-RU" dirty="0" err="1" smtClean="0"/>
              <a:t>ятина</a:t>
            </a:r>
            <a:r>
              <a:rPr lang="ru-RU" dirty="0" smtClean="0"/>
              <a:t> (</a:t>
            </a:r>
            <a:r>
              <a:rPr lang="ru-RU" i="1" dirty="0" smtClean="0"/>
              <a:t>вкуснятина</a:t>
            </a:r>
            <a:r>
              <a:rPr lang="ru-RU" dirty="0" smtClean="0"/>
              <a:t>); </a:t>
            </a:r>
          </a:p>
          <a:p>
            <a:r>
              <a:rPr lang="ru-RU" dirty="0" smtClean="0"/>
              <a:t>использование словосложений (</a:t>
            </a:r>
            <a:r>
              <a:rPr lang="ru-RU" i="1" dirty="0" smtClean="0"/>
              <a:t>лежебока, пустозвон</a:t>
            </a:r>
            <a:r>
              <a:rPr lang="ru-RU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Разговорный стиль, его противопоставленность  книжным стилям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 fontAlgn="base">
              <a:buNone/>
            </a:pPr>
            <a:r>
              <a:rPr lang="ru-RU" b="1" dirty="0" smtClean="0"/>
              <a:t>На морфологическом уровне:</a:t>
            </a:r>
          </a:p>
          <a:p>
            <a:pPr algn="just" fontAlgn="base"/>
            <a:r>
              <a:rPr lang="ru-RU" dirty="0" smtClean="0"/>
              <a:t>доминирование глаголов, личных и указательных местоимений;</a:t>
            </a:r>
          </a:p>
          <a:p>
            <a:pPr algn="just" fontAlgn="base"/>
            <a:r>
              <a:rPr lang="ru-RU" dirty="0" smtClean="0"/>
              <a:t>  употребление местоимения в сопровождении жеста без предварительного упоминания конкретного слова;</a:t>
            </a:r>
          </a:p>
          <a:p>
            <a:pPr algn="just" fontAlgn="base">
              <a:buNone/>
            </a:pPr>
            <a:r>
              <a:rPr lang="ru-RU" dirty="0" smtClean="0"/>
              <a:t>Например</a:t>
            </a:r>
            <a:r>
              <a:rPr lang="ru-RU" i="1" dirty="0" smtClean="0"/>
              <a:t>: Я это не возьму (блокнот, пальто). Такой мне не подходит (цвет, фасон).</a:t>
            </a:r>
          </a:p>
          <a:p>
            <a:pPr algn="just" fontAlgn="base"/>
            <a:r>
              <a:rPr lang="ru-RU" dirty="0" smtClean="0"/>
              <a:t>использование притяжательных прилагательных;</a:t>
            </a:r>
          </a:p>
          <a:p>
            <a:pPr algn="just" fontAlgn="base">
              <a:buNone/>
            </a:pPr>
            <a:r>
              <a:rPr lang="ru-RU" dirty="0" smtClean="0"/>
              <a:t>Например: </a:t>
            </a:r>
            <a:r>
              <a:rPr lang="ru-RU" i="1" dirty="0" smtClean="0"/>
              <a:t>мамина работа, дедово ружье.</a:t>
            </a:r>
          </a:p>
          <a:p>
            <a:pPr algn="just" fontAlgn="base"/>
            <a:r>
              <a:rPr lang="ru-RU" dirty="0" smtClean="0"/>
              <a:t>отсутствие причастий и деепричастий;</a:t>
            </a:r>
          </a:p>
          <a:p>
            <a:pPr algn="just" fontAlgn="base"/>
            <a:r>
              <a:rPr lang="ru-RU" dirty="0" smtClean="0"/>
              <a:t> использование союзов, частиц, междометий;</a:t>
            </a:r>
          </a:p>
          <a:p>
            <a:pPr algn="just" fontAlgn="base"/>
            <a:r>
              <a:rPr lang="ru-RU" dirty="0" smtClean="0"/>
              <a:t> предпочтение вариантным формам </a:t>
            </a:r>
            <a:r>
              <a:rPr lang="ru-RU" b="1" dirty="0" smtClean="0"/>
              <a:t>существительных</a:t>
            </a:r>
            <a:r>
              <a:rPr lang="ru-RU" dirty="0" smtClean="0"/>
              <a:t> </a:t>
            </a:r>
            <a:r>
              <a:rPr lang="ru-RU" i="1" dirty="0" smtClean="0"/>
              <a:t>(в цеху, в отпуску, на дому; стакан чаю, меду; </a:t>
            </a:r>
            <a:r>
              <a:rPr lang="ru-RU" i="1" dirty="0" err="1" smtClean="0"/>
              <a:t>цех</a:t>
            </a:r>
            <a:r>
              <a:rPr lang="ru-RU" b="1" i="1" dirty="0" err="1" smtClean="0"/>
              <a:t>А</a:t>
            </a:r>
            <a:r>
              <a:rPr lang="ru-RU" i="1" dirty="0" smtClean="0"/>
              <a:t>, </a:t>
            </a:r>
            <a:r>
              <a:rPr lang="ru-RU" i="1" dirty="0" err="1" smtClean="0"/>
              <a:t>слесар</a:t>
            </a:r>
            <a:r>
              <a:rPr lang="ru-RU" b="1" i="1" dirty="0" err="1" smtClean="0"/>
              <a:t>Я</a:t>
            </a:r>
            <a:r>
              <a:rPr lang="ru-RU" i="1" dirty="0" smtClean="0"/>
              <a:t>)</a:t>
            </a:r>
            <a:r>
              <a:rPr lang="ru-RU" dirty="0" smtClean="0"/>
              <a:t>, </a:t>
            </a:r>
            <a:r>
              <a:rPr lang="ru-RU" b="1" dirty="0" smtClean="0"/>
              <a:t>числительных (</a:t>
            </a:r>
            <a:r>
              <a:rPr lang="ru-RU" i="1" dirty="0" err="1" smtClean="0"/>
              <a:t>пятидесятъю</a:t>
            </a:r>
            <a:r>
              <a:rPr lang="ru-RU" i="1" dirty="0" smtClean="0"/>
              <a:t>, </a:t>
            </a:r>
            <a:r>
              <a:rPr lang="ru-RU" i="1" dirty="0" err="1" smtClean="0"/>
              <a:t>пятистами</a:t>
            </a:r>
            <a:r>
              <a:rPr lang="ru-RU" i="1" dirty="0" smtClean="0"/>
              <a:t>), </a:t>
            </a:r>
            <a:r>
              <a:rPr lang="ru-RU" b="1" dirty="0" smtClean="0"/>
              <a:t>глаголов </a:t>
            </a:r>
            <a:r>
              <a:rPr lang="ru-RU" i="1" dirty="0" smtClean="0"/>
              <a:t>(прочту (а не прочитаю), подымать (а не поднимать), не видать, не слыхать</a:t>
            </a:r>
            <a:r>
              <a:rPr lang="ru-RU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Разговорный стиль, его противопоставленность  книжным стилям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556792"/>
            <a:ext cx="8466144" cy="514955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На синтаксическом уровне:</a:t>
            </a:r>
          </a:p>
          <a:p>
            <a:r>
              <a:rPr lang="ru-RU" dirty="0" smtClean="0"/>
              <a:t>использование простых , односоставных, неполных предложений.</a:t>
            </a:r>
          </a:p>
          <a:p>
            <a:pPr>
              <a:buNone/>
            </a:pPr>
            <a:r>
              <a:rPr lang="ru-RU" dirty="0" smtClean="0"/>
              <a:t>Например: </a:t>
            </a:r>
            <a:r>
              <a:rPr lang="ru-RU" i="1" dirty="0" smtClean="0"/>
              <a:t>Будешь чай? – Буду.</a:t>
            </a:r>
          </a:p>
          <a:p>
            <a:pPr algn="just" fontAlgn="base"/>
            <a:r>
              <a:rPr lang="ru-RU" dirty="0" smtClean="0"/>
              <a:t>использование парцеллированных конструкций (при спонтанной речи);</a:t>
            </a:r>
          </a:p>
          <a:p>
            <a:pPr algn="just" fontAlgn="base">
              <a:buNone/>
            </a:pPr>
            <a:r>
              <a:rPr lang="ru-RU" dirty="0" smtClean="0"/>
              <a:t>Например:  </a:t>
            </a:r>
            <a:r>
              <a:rPr lang="ru-RU" i="1" dirty="0" smtClean="0"/>
              <a:t>Надо ехать. В Санкт-Петербург. На конференцию. </a:t>
            </a:r>
          </a:p>
          <a:p>
            <a:pPr fontAlgn="base"/>
            <a:r>
              <a:rPr lang="ru-RU" dirty="0" smtClean="0"/>
              <a:t>употребление местоимений, дублирующих подлежащее.</a:t>
            </a:r>
          </a:p>
          <a:p>
            <a:pPr fontAlgn="base">
              <a:buNone/>
            </a:pPr>
            <a:r>
              <a:rPr lang="ru-RU" dirty="0" smtClean="0"/>
              <a:t>Например:  </a:t>
            </a:r>
            <a:r>
              <a:rPr lang="ru-RU" i="1" dirty="0" smtClean="0"/>
              <a:t>Вера, она поздно приходит; Участковый, он это заметил.</a:t>
            </a:r>
          </a:p>
          <a:p>
            <a:pPr fontAlgn="base"/>
            <a:r>
              <a:rPr lang="ru-RU" dirty="0" smtClean="0"/>
              <a:t>вынесение важного по смыслу слова из придаточной части в начало предложения.</a:t>
            </a:r>
          </a:p>
          <a:p>
            <a:pPr fontAlgn="base">
              <a:buNone/>
            </a:pPr>
            <a:r>
              <a:rPr lang="ru-RU" dirty="0" smtClean="0"/>
              <a:t>Например: </a:t>
            </a:r>
            <a:r>
              <a:rPr lang="ru-RU" i="1" dirty="0" smtClean="0"/>
              <a:t>Хлеб я люблю, чтоб всегда свежий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smtClean="0"/>
              <a:t>употребление слов-предложений.</a:t>
            </a:r>
          </a:p>
          <a:p>
            <a:pPr fontAlgn="base">
              <a:buNone/>
            </a:pPr>
            <a:r>
              <a:rPr lang="ru-RU" dirty="0" smtClean="0"/>
              <a:t>Например: </a:t>
            </a:r>
            <a:r>
              <a:rPr lang="ru-RU" i="1" dirty="0" smtClean="0"/>
              <a:t>Ладно Ясно. Можно. Да. Нет. Отчего же? Конечно! Еще бы! Ну да! Да нет! Возможно.</a:t>
            </a:r>
          </a:p>
          <a:p>
            <a:pPr fontAlgn="base"/>
            <a:r>
              <a:rPr lang="ru-RU" dirty="0" smtClean="0"/>
              <a:t>использование вставных конструкций, вносящих добавочные, дополнительные сведения к главному сообщению.</a:t>
            </a:r>
          </a:p>
          <a:p>
            <a:pPr fontAlgn="base">
              <a:buNone/>
            </a:pPr>
            <a:r>
              <a:rPr lang="ru-RU" dirty="0" smtClean="0"/>
              <a:t>Например: </a:t>
            </a:r>
            <a:r>
              <a:rPr lang="ru-RU" i="1" dirty="0" smtClean="0"/>
              <a:t>Я думал (тогда я был еще молод), он шутит. А мы, как известно, всегда рады гостю; Коля - он вообще добрый человек - хотел помочь.</a:t>
            </a:r>
            <a:endParaRPr lang="ru-RU" dirty="0" smtClean="0"/>
          </a:p>
          <a:p>
            <a:pPr fontAlgn="base"/>
            <a:r>
              <a:rPr lang="ru-RU" dirty="0" smtClean="0"/>
              <a:t>использование вводных слов.</a:t>
            </a:r>
          </a:p>
          <a:p>
            <a:pPr fontAlgn="base">
              <a:buNone/>
            </a:pPr>
            <a:r>
              <a:rPr lang="ru-RU" dirty="0" smtClean="0"/>
              <a:t>Например: </a:t>
            </a:r>
            <a:r>
              <a:rPr lang="ru-RU" i="1" dirty="0" smtClean="0"/>
              <a:t>может быть, кажется, к счастью, как говорится, так сказать, скажем так, знаете.</a:t>
            </a:r>
          </a:p>
          <a:p>
            <a:pPr fontAlgn="base"/>
            <a:r>
              <a:rPr lang="ru-RU" dirty="0" smtClean="0"/>
              <a:t>использование лексических повторов.</a:t>
            </a:r>
          </a:p>
          <a:p>
            <a:pPr fontAlgn="base">
              <a:buNone/>
            </a:pPr>
            <a:r>
              <a:rPr lang="ru-RU" dirty="0" smtClean="0"/>
              <a:t>Например: </a:t>
            </a:r>
            <a:r>
              <a:rPr lang="ru-RU" i="1" dirty="0" smtClean="0"/>
              <a:t>Так-так, вот-вот, еле-еле, далеко-далеко, быстро-быстро.</a:t>
            </a:r>
          </a:p>
          <a:p>
            <a:pPr algn="just" fontAlgn="base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8034096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3. Общеупотребительные языковые средства как основа всех стилей современного русского литературного языка.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just">
              <a:buNone/>
            </a:pPr>
            <a:endParaRPr lang="ru-RU" sz="2800" dirty="0" smtClean="0"/>
          </a:p>
          <a:p>
            <a:pPr algn="just">
              <a:buNone/>
            </a:pPr>
            <a:endParaRPr lang="ru-RU" sz="2800" dirty="0" smtClean="0"/>
          </a:p>
          <a:p>
            <a:pPr algn="just">
              <a:buNone/>
            </a:pPr>
            <a:r>
              <a:rPr lang="ru-RU" sz="2800" dirty="0" smtClean="0"/>
              <a:t>Например: </a:t>
            </a:r>
            <a:r>
              <a:rPr lang="ru-RU" sz="2800" i="1" dirty="0" smtClean="0"/>
              <a:t>вода, земля, лес, хлеб, идти, есть,  зима, яркий, работать, читать, журнал, девушка, слово, голова </a:t>
            </a:r>
            <a:endParaRPr lang="ru-RU" sz="2800" i="1" dirty="0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5585600"/>
              </p:ext>
            </p:extLst>
          </p:nvPr>
        </p:nvGraphicFramePr>
        <p:xfrm>
          <a:off x="1403648" y="1447800"/>
          <a:ext cx="7416824" cy="4861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62088" cy="11430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3. Общеупотребительные языковые средства как основа всех стилей современного русского литературного языка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87624" y="1447800"/>
          <a:ext cx="7746825" cy="4991826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582275"/>
                <a:gridCol w="2582275"/>
                <a:gridCol w="2582275"/>
              </a:tblGrid>
              <a:tr h="1229082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Разговорная лексика</a:t>
                      </a:r>
                    </a:p>
                  </a:txBody>
                  <a:tcPr marL="365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Стилистически нейтральная лексика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Книжная лексика</a:t>
                      </a:r>
                    </a:p>
                  </a:txBody>
                  <a:tcPr anchor="ctr"/>
                </a:tc>
              </a:tr>
              <a:tr h="71208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Брести, плестись</a:t>
                      </a:r>
                      <a:endParaRPr lang="ru-RU" dirty="0"/>
                    </a:p>
                  </a:txBody>
                  <a:tcPr marL="365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идти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шествовать</a:t>
                      </a:r>
                    </a:p>
                  </a:txBody>
                  <a:tcPr anchor="ctr"/>
                </a:tc>
              </a:tr>
              <a:tr h="712086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уйма</a:t>
                      </a:r>
                    </a:p>
                  </a:txBody>
                  <a:tcPr marL="365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много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множество (математический термин)</a:t>
                      </a:r>
                      <a:endParaRPr lang="ru-RU" dirty="0"/>
                    </a:p>
                  </a:txBody>
                  <a:tcPr anchor="ctr"/>
                </a:tc>
              </a:tr>
              <a:tr h="712086"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мордашка</a:t>
                      </a:r>
                    </a:p>
                  </a:txBody>
                  <a:tcPr marL="365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лицо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лик</a:t>
                      </a:r>
                    </a:p>
                  </a:txBody>
                  <a:tcPr anchor="ctr"/>
                </a:tc>
              </a:tr>
              <a:tr h="71208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гляделки (диалект.)</a:t>
                      </a:r>
                      <a:endParaRPr lang="ru-RU" dirty="0"/>
                    </a:p>
                  </a:txBody>
                  <a:tcPr marL="3657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глаза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очи</a:t>
                      </a:r>
                    </a:p>
                  </a:txBody>
                  <a:tcPr anchor="ctr"/>
                </a:tc>
              </a:tr>
              <a:tr h="71208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12352777-boy-pupil-thinks-for-in-time-homework-Stock-Photo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526755" y="1412776"/>
            <a:ext cx="7100120" cy="47133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76672"/>
            <a:ext cx="7498080" cy="577172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Запишите данные ниже слова по группам:</a:t>
            </a:r>
          </a:p>
          <a:p>
            <a:r>
              <a:rPr lang="ru-RU" dirty="0" smtClean="0"/>
              <a:t>а) общеупотребительные;</a:t>
            </a:r>
          </a:p>
          <a:p>
            <a:r>
              <a:rPr lang="ru-RU" dirty="0" smtClean="0"/>
              <a:t>б) разговорные;</a:t>
            </a:r>
          </a:p>
          <a:p>
            <a:r>
              <a:rPr lang="ru-RU" dirty="0" smtClean="0"/>
              <a:t>в) просторечные.</a:t>
            </a:r>
          </a:p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Ахнуть, балагурить, вдогонку, жадничать, промозглый, всплакнуть, беспорядок, беспредел, вкалывать, ручеек, дурачье, бабуля, зайчишка, расческа, печка, замаскировать, дом, наворовать, стол, нахапать, приработок, большущий, скрыть, шабашка, заморозки, лесник, небосклон, горизонт, побережье.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10160" cy="178621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000" dirty="0" smtClean="0"/>
              <a:t>Рассмотрите, различаются ли слова в приводимых ниже синонимических рядах по связи с определенными стилями речи: какие из них можно оценить как общеупотребительные, как книжные, как разговорные? Сравните данную вами характеристику каждого слова с пометами, которыми сопровождается оно  в разных толковых словарях: а) четырехтомный «Толковый словарь русского языка» под ред. Д. Н. Ушакова б) «Словаре русского языка» С. И. </a:t>
            </a:r>
            <a:r>
              <a:rPr lang="ru-RU" sz="2000" dirty="0" smtClean="0"/>
              <a:t>Ожегова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060848"/>
            <a:ext cx="8178112" cy="418755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1. Победить, одолеть, разбить, побороть, сломить, осилить, сладить, совладать, превозмочь, восторжествовать, пересилить, преодолеть, справиться, взять верх, одержать победу.</a:t>
            </a:r>
          </a:p>
          <a:p>
            <a:r>
              <a:rPr lang="ru-RU" dirty="0" smtClean="0"/>
              <a:t>2. Учить, изучать, штудировать, твердить, долбить, зубрить.</a:t>
            </a:r>
          </a:p>
          <a:p>
            <a:r>
              <a:rPr lang="ru-RU" dirty="0" smtClean="0"/>
              <a:t>3. Вещи, пожитки, скарб, добро.</a:t>
            </a:r>
          </a:p>
          <a:p>
            <a:r>
              <a:rPr lang="ru-RU" dirty="0" smtClean="0"/>
              <a:t>4. Подробность, частность, мелочь, деталь.</a:t>
            </a:r>
          </a:p>
          <a:p>
            <a:r>
              <a:rPr lang="ru-RU" dirty="0" smtClean="0"/>
              <a:t>5. Маленький, малый, крошечный, крохотный, микроскопический, миниатюрный, карликовый, небольшой, мелкий, чуточный.</a:t>
            </a:r>
          </a:p>
          <a:p>
            <a:r>
              <a:rPr lang="ru-RU" dirty="0" smtClean="0"/>
              <a:t>6. Неизвестный, незнакомый, безвестный, неведомый.</a:t>
            </a:r>
          </a:p>
          <a:p>
            <a:r>
              <a:rPr lang="ru-RU" dirty="0" smtClean="0"/>
              <a:t>7. Слух, толки, молва.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800" dirty="0" smtClean="0"/>
              <a:t>Прочитайте слова и определите их стилистическую </a:t>
            </a:r>
            <a:r>
              <a:rPr lang="ru-RU" sz="2800" dirty="0" smtClean="0"/>
              <a:t>принадлежность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447800"/>
            <a:ext cx="8106104" cy="5005536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</a:t>
            </a:r>
            <a:r>
              <a:rPr lang="ru-RU" i="1" dirty="0" smtClean="0"/>
              <a:t>Водица</a:t>
            </a:r>
            <a:r>
              <a:rPr lang="ru-RU" i="1" dirty="0" smtClean="0"/>
              <a:t>, дождик, бродяга, достоинство, болтун, беленький, толстенный, сестрица, ножик, толстенький, говорунья, нажарить, поговорить, билетерша, ночевка, кусачий, нарвать, лгунишка, голосище, развеселый, премиленький, добряк, хвастун, вечерка, дворняга, старичье, сорвиголова, головушка, светелка, нисходить, передатчик, перелет, антисанитарный, договоренность.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Книжные стили, их характеристика.</a:t>
            </a:r>
          </a:p>
          <a:p>
            <a:r>
              <a:rPr lang="ru-RU" dirty="0" smtClean="0"/>
              <a:t>2. Разговорный стиль, его противопоставленность книжным стилям.</a:t>
            </a:r>
          </a:p>
          <a:p>
            <a:r>
              <a:rPr lang="ru-RU" dirty="0" smtClean="0"/>
              <a:t>3. Общеупотребительные языковые средства как основа всех стилей современного русского литературного языка.</a:t>
            </a:r>
          </a:p>
          <a:p>
            <a:r>
              <a:rPr lang="ru-RU" dirty="0" smtClean="0"/>
              <a:t>4. Задания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400" b="1" dirty="0" smtClean="0"/>
              <a:t> </a:t>
            </a:r>
            <a:r>
              <a:rPr lang="ru-RU" sz="2400" b="1" i="1" dirty="0" smtClean="0"/>
              <a:t>Определите, какую окраску (нейтральную, книжную, разговорную, просторечную) имеют слова: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1) бродить – блуждать – шататься – </a:t>
            </a:r>
            <a:r>
              <a:rPr lang="ru-RU" dirty="0" err="1" smtClean="0"/>
              <a:t>шляться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2) будущий – грядущий;</a:t>
            </a:r>
          </a:p>
          <a:p>
            <a:r>
              <a:rPr lang="ru-RU" dirty="0" smtClean="0"/>
              <a:t>3) препятствие – преграда – помеха;</a:t>
            </a:r>
          </a:p>
          <a:p>
            <a:r>
              <a:rPr lang="ru-RU" dirty="0" smtClean="0"/>
              <a:t>4) взгляд – взор;</a:t>
            </a:r>
          </a:p>
          <a:p>
            <a:r>
              <a:rPr lang="ru-RU" dirty="0" smtClean="0"/>
              <a:t>5) глаза – очи – зенки;</a:t>
            </a:r>
          </a:p>
          <a:p>
            <a:r>
              <a:rPr lang="ru-RU" dirty="0" smtClean="0"/>
              <a:t>6) лицо – лик – морда – </a:t>
            </a:r>
            <a:r>
              <a:rPr lang="ru-RU" dirty="0" err="1" smtClean="0"/>
              <a:t>харя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7) бояться – опасаться – трусить;</a:t>
            </a:r>
          </a:p>
          <a:p>
            <a:r>
              <a:rPr lang="ru-RU" dirty="0" smtClean="0"/>
              <a:t>8) дешевый – грошовый – копеечный;</a:t>
            </a:r>
          </a:p>
          <a:p>
            <a:r>
              <a:rPr lang="ru-RU" dirty="0" smtClean="0"/>
              <a:t>9) бить – колотить – лупить;</a:t>
            </a:r>
          </a:p>
          <a:p>
            <a:r>
              <a:rPr lang="ru-RU" dirty="0" smtClean="0"/>
              <a:t>10) бесплатно – даром – задаром – задарма;</a:t>
            </a:r>
          </a:p>
          <a:p>
            <a:r>
              <a:rPr lang="ru-RU" dirty="0" smtClean="0"/>
              <a:t>11) прогнать – изгнать – выставить;</a:t>
            </a:r>
          </a:p>
          <a:p>
            <a:r>
              <a:rPr lang="ru-RU" dirty="0" smtClean="0"/>
              <a:t>12) волноваться – тревожиться – психовать;</a:t>
            </a:r>
          </a:p>
          <a:p>
            <a:r>
              <a:rPr lang="ru-RU" dirty="0" smtClean="0"/>
              <a:t>13) лоб – чело;</a:t>
            </a:r>
          </a:p>
          <a:p>
            <a:r>
              <a:rPr lang="ru-RU" dirty="0" smtClean="0"/>
              <a:t>14) отрезать – отхватить, оттяпать;</a:t>
            </a:r>
          </a:p>
          <a:p>
            <a:r>
              <a:rPr lang="ru-RU" dirty="0" smtClean="0"/>
              <a:t>15) верх – вершина – макушка;</a:t>
            </a:r>
          </a:p>
          <a:p>
            <a:r>
              <a:rPr lang="ru-RU" dirty="0" smtClean="0"/>
              <a:t>16) избавиться – отделаться, отвязаться.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332656"/>
            <a:ext cx="7962088" cy="59157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i="1" dirty="0" smtClean="0"/>
              <a:t>Распределите слова и словосочетания по группам:</a:t>
            </a:r>
            <a:endParaRPr lang="ru-RU" dirty="0" smtClean="0"/>
          </a:p>
          <a:p>
            <a:r>
              <a:rPr lang="ru-RU" i="1" dirty="0" smtClean="0"/>
              <a:t>1) общелитературные слова;</a:t>
            </a:r>
            <a:endParaRPr lang="ru-RU" dirty="0" smtClean="0"/>
          </a:p>
          <a:p>
            <a:r>
              <a:rPr lang="ru-RU" i="1" dirty="0" smtClean="0"/>
              <a:t>2) слова книжных стилей;</a:t>
            </a:r>
          </a:p>
          <a:p>
            <a:r>
              <a:rPr lang="ru-RU" i="1" dirty="0" smtClean="0"/>
              <a:t>3) слова разговорного стиля.</a:t>
            </a: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Абстракция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лес, ходатайство, вышеизложенный, четыре, гомогенный, зачастую, вахта памяти, подхватить почин, истец, семантические сдвиги, препровождаться, настоящий (‘этот’), выразить своё несогласие, мирное сосуществование, несоблюдение, простыть, батя, загорелый, зелёнка, никудышный, новаторский, читать,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пролейбористский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антифашистский, лексикография, подоконник, обещать.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Установите принадлежность слов, разнящихся в двух реакциях произведений А. П. Чехова, к общеупотребительному, разговорному и книжному </a:t>
            </a:r>
            <a:r>
              <a:rPr lang="ru-RU" sz="2400" dirty="0" smtClean="0"/>
              <a:t>пластам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1. Одним словом, уходя после панихиды от </a:t>
            </a:r>
            <a:r>
              <a:rPr lang="ru-RU" dirty="0" err="1" smtClean="0"/>
              <a:t>Путохина</a:t>
            </a:r>
            <a:r>
              <a:rPr lang="ru-RU" dirty="0" smtClean="0"/>
              <a:t>, я верил, что </a:t>
            </a:r>
            <a:r>
              <a:rPr lang="ru-RU" i="1" dirty="0" smtClean="0"/>
              <a:t>ему и его семье несдобровать </a:t>
            </a:r>
            <a:r>
              <a:rPr lang="ru-RU" dirty="0" smtClean="0"/>
              <a:t>(Было: … </a:t>
            </a:r>
            <a:r>
              <a:rPr lang="ru-RU" i="1" dirty="0" smtClean="0"/>
              <a:t>в самом скором времени от него и его семьи не останется мокрого места.)</a:t>
            </a:r>
          </a:p>
          <a:p>
            <a:pPr algn="just"/>
            <a:r>
              <a:rPr lang="ru-RU" i="1" dirty="0" smtClean="0"/>
              <a:t>2</a:t>
            </a:r>
            <a:r>
              <a:rPr lang="ru-RU" dirty="0" smtClean="0"/>
              <a:t>. – Совсем с пути сбил, дьявол! – ворчал он. – Сам </a:t>
            </a:r>
            <a:r>
              <a:rPr lang="ru-RU" i="1" dirty="0" smtClean="0"/>
              <a:t>пьет </a:t>
            </a:r>
            <a:r>
              <a:rPr lang="ru-RU" dirty="0" smtClean="0"/>
              <a:t>и других в грех вводит. (Было: </a:t>
            </a:r>
            <a:r>
              <a:rPr lang="ru-RU" i="1" dirty="0" smtClean="0"/>
              <a:t>…трескает..)</a:t>
            </a:r>
          </a:p>
          <a:p>
            <a:pPr algn="r">
              <a:buNone/>
            </a:pPr>
            <a:r>
              <a:rPr lang="ru-RU" dirty="0" smtClean="0"/>
              <a:t>«Беда»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/>
              <a:t>Установите принадлежность слов, разнящихся в двух реакциях произведений А. П. Чехова, к общеупотребительному, разговорному и книжному </a:t>
            </a:r>
            <a:r>
              <a:rPr lang="ru-RU" sz="2400" dirty="0" smtClean="0"/>
              <a:t>пластам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3. На другой день после переполоха купец Авдеев, член ревизионной комиссии банка, сидел с приятелями у себя в лавке </a:t>
            </a:r>
            <a:r>
              <a:rPr lang="ru-RU" i="1" dirty="0" smtClean="0"/>
              <a:t>и говорил</a:t>
            </a:r>
            <a:r>
              <a:rPr lang="ru-RU" dirty="0" smtClean="0"/>
              <a:t>: «…</a:t>
            </a:r>
            <a:r>
              <a:rPr lang="ru-RU" i="1" dirty="0" smtClean="0"/>
              <a:t>Теперь</a:t>
            </a:r>
            <a:r>
              <a:rPr lang="ru-RU" dirty="0" smtClean="0"/>
              <a:t> взять, к примеру, хоть Петра </a:t>
            </a:r>
            <a:r>
              <a:rPr lang="ru-RU" dirty="0" err="1" smtClean="0"/>
              <a:t>Семеныча</a:t>
            </a:r>
            <a:r>
              <a:rPr lang="ru-RU" dirty="0" smtClean="0"/>
              <a:t>…» (Было: … </a:t>
            </a:r>
            <a:r>
              <a:rPr lang="ru-RU" i="1" dirty="0" smtClean="0"/>
              <a:t>философствовал…; …</a:t>
            </a:r>
            <a:r>
              <a:rPr lang="ru-RU" i="1" dirty="0" err="1" smtClean="0"/>
              <a:t>Таперича</a:t>
            </a:r>
            <a:r>
              <a:rPr lang="ru-RU" i="1" dirty="0" smtClean="0"/>
              <a:t>..)</a:t>
            </a:r>
            <a:endParaRPr lang="ru-RU" dirty="0" smtClean="0"/>
          </a:p>
          <a:p>
            <a:r>
              <a:rPr lang="ru-RU" dirty="0" smtClean="0"/>
              <a:t>4. Гляди, Иван </a:t>
            </a:r>
            <a:r>
              <a:rPr lang="ru-RU" dirty="0" err="1" smtClean="0"/>
              <a:t>Данилыч</a:t>
            </a:r>
            <a:r>
              <a:rPr lang="ru-RU" dirty="0" smtClean="0"/>
              <a:t>, как бы и тебе </a:t>
            </a:r>
            <a:r>
              <a:rPr lang="ru-RU" i="1" dirty="0" smtClean="0"/>
              <a:t>не досталось. (</a:t>
            </a:r>
            <a:r>
              <a:rPr lang="ru-RU" dirty="0" smtClean="0"/>
              <a:t>Было</a:t>
            </a:r>
            <a:r>
              <a:rPr lang="ru-RU" i="1" dirty="0" smtClean="0"/>
              <a:t>: …влетело)</a:t>
            </a:r>
          </a:p>
          <a:p>
            <a:pPr algn="r">
              <a:buNone/>
            </a:pPr>
            <a:r>
              <a:rPr lang="ru-RU" i="1" dirty="0" smtClean="0"/>
              <a:t>«</a:t>
            </a:r>
            <a:r>
              <a:rPr lang="ru-RU" dirty="0" smtClean="0"/>
              <a:t>Беда»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60648"/>
            <a:ext cx="7498080" cy="598775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5. </a:t>
            </a:r>
            <a:r>
              <a:rPr lang="ru-RU" i="1" dirty="0" smtClean="0"/>
              <a:t>Если с этого места </a:t>
            </a:r>
            <a:r>
              <a:rPr lang="ru-RU" dirty="0" smtClean="0"/>
              <a:t>выпалить, то ничего не убьешь. Дробь мелкая и, </a:t>
            </a:r>
            <a:r>
              <a:rPr lang="ru-RU" i="1" dirty="0" smtClean="0"/>
              <a:t>покуда </a:t>
            </a:r>
            <a:r>
              <a:rPr lang="ru-RU" dirty="0" smtClean="0"/>
              <a:t>долетит, ослабнет. (Было: </a:t>
            </a:r>
            <a:r>
              <a:rPr lang="ru-RU" i="1" dirty="0" smtClean="0"/>
              <a:t>Ежели </a:t>
            </a:r>
            <a:r>
              <a:rPr lang="ru-RU" i="1" dirty="0" err="1" smtClean="0"/>
              <a:t>отседа</a:t>
            </a:r>
            <a:r>
              <a:rPr lang="ru-RU" i="1" dirty="0" smtClean="0"/>
              <a:t>…; …</a:t>
            </a:r>
            <a:r>
              <a:rPr lang="ru-RU" i="1" dirty="0" err="1" smtClean="0"/>
              <a:t>покеда</a:t>
            </a:r>
            <a:r>
              <a:rPr lang="ru-RU" i="1" dirty="0" smtClean="0"/>
              <a:t>…) </a:t>
            </a:r>
            <a:r>
              <a:rPr lang="ru-RU" dirty="0" smtClean="0"/>
              <a:t>«Брожение умов»</a:t>
            </a:r>
          </a:p>
          <a:p>
            <a:r>
              <a:rPr lang="ru-RU" dirty="0" smtClean="0"/>
              <a:t>6. Если бы нашелся добрый человек, который подсунул мне в ту пору револьвер, то я с  наслаждением пустил бы себе </a:t>
            </a:r>
            <a:r>
              <a:rPr lang="ru-RU" i="1" dirty="0" smtClean="0"/>
              <a:t>пулю в лоб (</a:t>
            </a:r>
            <a:r>
              <a:rPr lang="ru-RU" dirty="0" smtClean="0"/>
              <a:t>Было: </a:t>
            </a:r>
            <a:r>
              <a:rPr lang="ru-RU" i="1" dirty="0" smtClean="0"/>
              <a:t>в башку пулю) «Сильные ощущения»</a:t>
            </a:r>
          </a:p>
          <a:p>
            <a:r>
              <a:rPr lang="ru-RU" i="1" dirty="0" smtClean="0"/>
              <a:t>7. Наговорившись, </a:t>
            </a:r>
            <a:r>
              <a:rPr lang="ru-RU" dirty="0" smtClean="0"/>
              <a:t>они (дамы) вытребовали в себе воинского начальника и старшин клуба и приказали им устроить во что бы то ни стало танцевальный вечер. </a:t>
            </a:r>
            <a:r>
              <a:rPr lang="ru-RU" i="1" dirty="0" smtClean="0"/>
              <a:t>(</a:t>
            </a:r>
            <a:r>
              <a:rPr lang="ru-RU" dirty="0" smtClean="0"/>
              <a:t>Было</a:t>
            </a:r>
            <a:r>
              <a:rPr lang="ru-RU" i="1" dirty="0" smtClean="0"/>
              <a:t>: посудачив) «Муж»</a:t>
            </a:r>
          </a:p>
          <a:p>
            <a:r>
              <a:rPr lang="ru-RU" i="1" dirty="0" smtClean="0"/>
              <a:t>8. </a:t>
            </a:r>
            <a:r>
              <a:rPr lang="ru-RU" dirty="0" smtClean="0"/>
              <a:t>Лавочники, мечтающие о сбыте лежалой, заржавленной колбасы и </a:t>
            </a:r>
            <a:r>
              <a:rPr lang="ru-RU" i="1" dirty="0" smtClean="0"/>
              <a:t>«самых лучших» сардинок, которые лежат на полке уже десять лет… </a:t>
            </a:r>
            <a:r>
              <a:rPr lang="ru-RU" dirty="0" smtClean="0"/>
              <a:t>не закрывают своих заведений в течение всей ночи… </a:t>
            </a:r>
            <a:r>
              <a:rPr lang="ru-RU" i="1" dirty="0" smtClean="0"/>
              <a:t>(</a:t>
            </a:r>
            <a:r>
              <a:rPr lang="ru-RU" dirty="0" smtClean="0"/>
              <a:t>Было: </a:t>
            </a:r>
            <a:r>
              <a:rPr lang="ru-RU" i="1" dirty="0" smtClean="0"/>
              <a:t>…паршивых </a:t>
            </a:r>
            <a:r>
              <a:rPr lang="ru-RU" i="1" dirty="0" err="1" smtClean="0"/>
              <a:t>десятигодовалых</a:t>
            </a:r>
            <a:r>
              <a:rPr lang="ru-RU" i="1" dirty="0" smtClean="0"/>
              <a:t> сардинок…)                                                                   «Муж» 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Определите стилевую принадлежность выделенных слов к общеупотребительной, книжной, разговорной </a:t>
            </a:r>
            <a:r>
              <a:rPr lang="ru-RU" sz="2800" dirty="0" smtClean="0"/>
              <a:t>лексике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47800"/>
            <a:ext cx="8610160" cy="48006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1. Я переходил от одного мольберта к другому, сравнивал, и вот </a:t>
            </a:r>
            <a:r>
              <a:rPr lang="ru-RU" i="1" dirty="0" smtClean="0"/>
              <a:t>тихая радость </a:t>
            </a:r>
            <a:r>
              <a:rPr lang="ru-RU" dirty="0" smtClean="0"/>
              <a:t>от того, что я утомлен приятным, важным ля меня делом, стала </a:t>
            </a:r>
            <a:r>
              <a:rPr lang="ru-RU" i="1" dirty="0" smtClean="0"/>
              <a:t>исчезать.</a:t>
            </a:r>
          </a:p>
          <a:p>
            <a:pPr algn="just"/>
            <a:r>
              <a:rPr lang="ru-RU" dirty="0" smtClean="0"/>
              <a:t>2. Не было случая, чтобы его исправления </a:t>
            </a:r>
            <a:r>
              <a:rPr lang="ru-RU" i="1" dirty="0" smtClean="0"/>
              <a:t>помогли</a:t>
            </a:r>
            <a:r>
              <a:rPr lang="ru-RU" dirty="0" smtClean="0"/>
              <a:t> хоть как-то </a:t>
            </a:r>
            <a:r>
              <a:rPr lang="ru-RU" i="1" dirty="0" smtClean="0"/>
              <a:t>освежить унылый колорит </a:t>
            </a:r>
            <a:r>
              <a:rPr lang="ru-RU" dirty="0" smtClean="0"/>
              <a:t>(картин)…</a:t>
            </a:r>
          </a:p>
          <a:p>
            <a:pPr algn="just"/>
            <a:r>
              <a:rPr lang="ru-RU" dirty="0" smtClean="0"/>
              <a:t>3.</a:t>
            </a:r>
            <a:r>
              <a:rPr lang="ru-RU" i="1" dirty="0" smtClean="0"/>
              <a:t> Сыпал </a:t>
            </a:r>
            <a:r>
              <a:rPr lang="ru-RU" dirty="0" smtClean="0"/>
              <a:t>дождь, </a:t>
            </a:r>
            <a:r>
              <a:rPr lang="ru-RU" i="1" dirty="0" smtClean="0"/>
              <a:t>липли</a:t>
            </a:r>
            <a:r>
              <a:rPr lang="ru-RU" dirty="0" smtClean="0"/>
              <a:t> к лицу мелкие холодные капли.</a:t>
            </a:r>
          </a:p>
          <a:p>
            <a:pPr algn="just"/>
            <a:r>
              <a:rPr lang="ru-RU" dirty="0" smtClean="0"/>
              <a:t>4. </a:t>
            </a:r>
            <a:r>
              <a:rPr lang="ru-RU" i="1" dirty="0" smtClean="0"/>
              <a:t>Торопливо проскальзывали </a:t>
            </a:r>
            <a:r>
              <a:rPr lang="ru-RU" dirty="0" smtClean="0"/>
              <a:t>мимо меня прохожие.</a:t>
            </a:r>
          </a:p>
          <a:p>
            <a:pPr algn="just"/>
            <a:r>
              <a:rPr lang="ru-RU" dirty="0" smtClean="0"/>
              <a:t>5. После этой встречи у меня осталось </a:t>
            </a:r>
            <a:r>
              <a:rPr lang="ru-RU" i="1" dirty="0" smtClean="0"/>
              <a:t>впечатление</a:t>
            </a:r>
            <a:r>
              <a:rPr lang="ru-RU" dirty="0" smtClean="0"/>
              <a:t> какой-то </a:t>
            </a:r>
            <a:r>
              <a:rPr lang="ru-RU" i="1" dirty="0" smtClean="0"/>
              <a:t>нечистоплотности. </a:t>
            </a:r>
            <a:r>
              <a:rPr lang="ru-RU" dirty="0" smtClean="0"/>
              <a:t>Я имел самые чистые намерения, и в то же время я лгал, хитрил, притворялся, с </a:t>
            </a:r>
            <a:r>
              <a:rPr lang="ru-RU" dirty="0" err="1" smtClean="0"/>
              <a:t>дурацким</a:t>
            </a:r>
            <a:r>
              <a:rPr lang="ru-RU" dirty="0" smtClean="0"/>
              <a:t> видом плел чудовищную околесицу.</a:t>
            </a:r>
          </a:p>
          <a:p>
            <a:pPr algn="just"/>
            <a:r>
              <a:rPr lang="ru-RU" dirty="0" smtClean="0"/>
              <a:t>6. Поворачиваясь к классу и сразу же </a:t>
            </a:r>
            <a:r>
              <a:rPr lang="ru-RU" i="1" dirty="0" smtClean="0"/>
              <a:t>натыкаюсь</a:t>
            </a:r>
            <a:r>
              <a:rPr lang="ru-RU" dirty="0" smtClean="0"/>
              <a:t> взглядом на Аникина. </a:t>
            </a:r>
            <a:r>
              <a:rPr lang="ru-RU" i="1" dirty="0" smtClean="0"/>
              <a:t>Белобрысый</a:t>
            </a:r>
            <a:r>
              <a:rPr lang="ru-RU" dirty="0" smtClean="0"/>
              <a:t> и по-мальчишески </a:t>
            </a:r>
            <a:r>
              <a:rPr lang="ru-RU" i="1" dirty="0" smtClean="0"/>
              <a:t>солидный</a:t>
            </a:r>
            <a:r>
              <a:rPr lang="ru-RU" dirty="0" smtClean="0"/>
              <a:t>, за низенькой партой ему тесновато, из коротких рукавов </a:t>
            </a:r>
            <a:r>
              <a:rPr lang="ru-RU" i="1" dirty="0" smtClean="0"/>
              <a:t>затасканного</a:t>
            </a:r>
            <a:r>
              <a:rPr lang="ru-RU" dirty="0" smtClean="0"/>
              <a:t> пиджака </a:t>
            </a:r>
            <a:r>
              <a:rPr lang="ru-RU" i="1" dirty="0" smtClean="0"/>
              <a:t>вылезают</a:t>
            </a:r>
            <a:r>
              <a:rPr lang="ru-RU" dirty="0" smtClean="0"/>
              <a:t> ширококостные руки с плоскими ладонями.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908720"/>
            <a:ext cx="8106104" cy="533968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Я лишь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боязливо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прикоснулся к своей работе.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Сейчас,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пританцовывая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снегу своими стоптанными офицерскими сапогами, (Юрий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Стремянник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старается утешить, говорит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нарочитой бодростью: -Не вешай нос,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Анрюшка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Кажется, больше других он недолюбливал меня – по той причине, что ко мне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благоволил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Степан Артемович.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Он и во времена моего сотрудничества, так же устрашающе уставив на слушателей свою лысину;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вещал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ту же тему.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62088" cy="1143000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Определите стилистическую окраску выделенных слов и фразеологизмов (за справками обращайтесь к толковым словарям)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47800"/>
            <a:ext cx="8538152" cy="5410200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 smtClean="0"/>
              <a:t>   </a:t>
            </a:r>
            <a:r>
              <a:rPr lang="ru-RU" b="1" dirty="0" smtClean="0"/>
              <a:t>Победа из побед</a:t>
            </a:r>
            <a:endParaRPr lang="ru-RU" dirty="0" smtClean="0"/>
          </a:p>
          <a:p>
            <a:pPr marL="82296" indent="0" algn="just">
              <a:buNone/>
            </a:pPr>
            <a:r>
              <a:rPr lang="ru-RU" dirty="0" smtClean="0"/>
              <a:t>    Молодых, отдаленных от ветеранов поколением отцов, а то и дедов, удивляет, раздражает их безрассудная преданность прошлому: </a:t>
            </a:r>
            <a:r>
              <a:rPr lang="ru-RU" b="1" i="1" dirty="0" smtClean="0"/>
              <a:t>Господи</a:t>
            </a:r>
            <a:r>
              <a:rPr lang="ru-RU" b="1" dirty="0" smtClean="0"/>
              <a:t>,</a:t>
            </a:r>
            <a:r>
              <a:rPr lang="ru-RU" dirty="0" smtClean="0"/>
              <a:t> что говорят, как думают, за кого голосуют… а-а, что с них взять, </a:t>
            </a:r>
            <a:r>
              <a:rPr lang="ru-RU" b="1" i="1" dirty="0" smtClean="0"/>
              <a:t>твердокаменных</a:t>
            </a:r>
            <a:r>
              <a:rPr lang="ru-RU" b="1" dirty="0" smtClean="0"/>
              <a:t>! </a:t>
            </a:r>
            <a:r>
              <a:rPr lang="ru-RU" dirty="0" smtClean="0"/>
              <a:t>А этой их </a:t>
            </a:r>
            <a:r>
              <a:rPr lang="ru-RU" i="1" dirty="0" smtClean="0"/>
              <a:t>твердокаменности</a:t>
            </a:r>
            <a:r>
              <a:rPr lang="ru-RU" dirty="0" smtClean="0"/>
              <a:t> обязан мир Победой. Война </a:t>
            </a:r>
            <a:r>
              <a:rPr lang="ru-RU" b="1" i="1" dirty="0" smtClean="0"/>
              <a:t>увенчалась </a:t>
            </a:r>
            <a:r>
              <a:rPr lang="ru-RU" dirty="0" smtClean="0"/>
              <a:t>ею потому, что каждый день четырехлетней муки каждый из них, </a:t>
            </a:r>
            <a:r>
              <a:rPr lang="ru-RU" b="1" i="1" dirty="0" smtClean="0"/>
              <a:t>сцепив зубы</a:t>
            </a:r>
            <a:r>
              <a:rPr lang="ru-RU" dirty="0" smtClean="0"/>
              <a:t>, побеждал свое естество, желание жить. Они оставались людьми в </a:t>
            </a:r>
            <a:r>
              <a:rPr lang="ru-RU" b="1" i="1" dirty="0" smtClean="0"/>
              <a:t>нечеловеческих</a:t>
            </a:r>
            <a:r>
              <a:rPr lang="ru-RU" dirty="0" smtClean="0"/>
              <a:t> обстоятельствах. Забывали о себе, стоя перед смертельным выбором: либо я, либо не я. Голодали, замерзали, спали на марше, выбирались из окружения, выполняли приказы, в том числе </a:t>
            </a:r>
            <a:r>
              <a:rPr lang="ru-RU" b="1" i="1" dirty="0" smtClean="0"/>
              <a:t>убийственно глупые</a:t>
            </a:r>
            <a:r>
              <a:rPr lang="ru-RU" dirty="0" smtClean="0"/>
              <a:t>, прорывались, ползли, бежали, шли в неравный, заведомо последний бой, всякий раз </a:t>
            </a:r>
            <a:r>
              <a:rPr lang="ru-RU" b="1" i="1" dirty="0" smtClean="0"/>
              <a:t>превозмогая</a:t>
            </a:r>
            <a:r>
              <a:rPr lang="ru-RU" b="1" dirty="0" smtClean="0"/>
              <a:t> себя</a:t>
            </a:r>
            <a:r>
              <a:rPr lang="ru-RU" dirty="0" smtClean="0"/>
              <a:t>, над планкой человеческих возможностей. Миллионы индивидуальных побед, которым нет счета и примера в истории.</a:t>
            </a:r>
          </a:p>
          <a:p>
            <a:pPr marL="82296" indent="0" algn="just">
              <a:buNone/>
            </a:pPr>
            <a:r>
              <a:rPr lang="ru-RU" dirty="0" smtClean="0"/>
              <a:t>   </a:t>
            </a:r>
            <a:r>
              <a:rPr lang="ru-RU" b="1" dirty="0" smtClean="0"/>
              <a:t> </a:t>
            </a:r>
            <a:r>
              <a:rPr lang="ru-RU" b="1" i="1" dirty="0" smtClean="0"/>
              <a:t>Потрясающие</a:t>
            </a:r>
            <a:r>
              <a:rPr lang="ru-RU" b="1" dirty="0" smtClean="0"/>
              <a:t> </a:t>
            </a:r>
            <a:r>
              <a:rPr lang="ru-RU" dirty="0" smtClean="0"/>
              <a:t>записки военных медиков из архива Военно-медицинского музея Министерства обороны - лишь ничтожная крупица этого </a:t>
            </a:r>
            <a:r>
              <a:rPr lang="ru-RU" b="1" i="1" dirty="0" smtClean="0"/>
              <a:t>героического</a:t>
            </a:r>
            <a:r>
              <a:rPr lang="ru-RU" dirty="0" smtClean="0"/>
              <a:t> преодоления.</a:t>
            </a:r>
          </a:p>
          <a:p>
            <a:pPr marL="82296" indent="0" algn="r">
              <a:buNone/>
            </a:pPr>
            <a:r>
              <a:rPr lang="ru-RU" dirty="0" smtClean="0"/>
              <a:t>    (Известия.)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7" name="Рисунок 6" descr="1822_fa559ef2605fda8212d759e92721e7a3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2924" r="2924"/>
          <a:stretch>
            <a:fillRect/>
          </a:stretch>
        </p:blipFill>
        <p:spPr>
          <a:xfrm>
            <a:off x="755576" y="1143003"/>
            <a:ext cx="4502224" cy="358023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1. 1. Книжные стили, их характеристика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87624" y="1447800"/>
          <a:ext cx="7746826" cy="5149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800" dirty="0" smtClean="0"/>
              <a:t> 1. Книжные стили, их характеристика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1447800"/>
            <a:ext cx="8466144" cy="4800600"/>
          </a:xfrm>
        </p:spPr>
        <p:txBody>
          <a:bodyPr>
            <a:normAutofit fontScale="92500" lnSpcReduction="20000"/>
          </a:bodyPr>
          <a:lstStyle/>
          <a:p>
            <a:pPr lvl="0" algn="just">
              <a:buNone/>
            </a:pPr>
            <a:r>
              <a:rPr lang="ru-RU" b="1" dirty="0" smtClean="0"/>
              <a:t>           Использование </a:t>
            </a:r>
            <a:r>
              <a:rPr lang="ru-RU" b="1" dirty="0" smtClean="0"/>
              <a:t>нейтральной </a:t>
            </a:r>
            <a:r>
              <a:rPr lang="ru-RU" dirty="0" smtClean="0"/>
              <a:t>(</a:t>
            </a:r>
            <a:r>
              <a:rPr lang="ru-RU" i="1" dirty="0" smtClean="0"/>
              <a:t>имеет значение, играет роль, предоставить слово, уделить внимание</a:t>
            </a:r>
            <a:r>
              <a:rPr lang="ru-RU" dirty="0" smtClean="0"/>
              <a:t>) </a:t>
            </a:r>
            <a:r>
              <a:rPr lang="ru-RU" b="1" dirty="0" smtClean="0"/>
              <a:t>и специальной </a:t>
            </a:r>
            <a:r>
              <a:rPr lang="ru-RU" dirty="0" smtClean="0"/>
              <a:t>(научная</a:t>
            </a:r>
            <a:r>
              <a:rPr lang="ru-RU" i="1" dirty="0" smtClean="0"/>
              <a:t> - центр тяжести, привести к общему знаменателю; </a:t>
            </a:r>
            <a:r>
              <a:rPr lang="ru-RU" dirty="0" smtClean="0"/>
              <a:t>официально-деловая</a:t>
            </a:r>
            <a:r>
              <a:rPr lang="ru-RU" i="1" dirty="0" smtClean="0"/>
              <a:t> - имеет место, давать показания, ввести в эксплуатацию; </a:t>
            </a:r>
            <a:r>
              <a:rPr lang="ru-RU" dirty="0" smtClean="0"/>
              <a:t>публицистическая </a:t>
            </a:r>
            <a:r>
              <a:rPr lang="ru-RU" i="1" dirty="0" smtClean="0"/>
              <a:t>- прямой эфир, черный вторник</a:t>
            </a:r>
            <a:r>
              <a:rPr lang="ru-RU" dirty="0" smtClean="0"/>
              <a:t>) </a:t>
            </a:r>
            <a:r>
              <a:rPr lang="ru-RU" b="1" dirty="0" smtClean="0"/>
              <a:t>фразеологии</a:t>
            </a:r>
            <a:r>
              <a:rPr lang="ru-RU" dirty="0" smtClean="0"/>
              <a:t>.</a:t>
            </a:r>
          </a:p>
          <a:p>
            <a:pPr lvl="0" algn="just">
              <a:buNone/>
              <a:defRPr/>
            </a:pPr>
            <a:r>
              <a:rPr lang="ru-RU" b="1" dirty="0" smtClean="0"/>
              <a:t>            Отсутствие</a:t>
            </a:r>
            <a:r>
              <a:rPr lang="ru-RU" dirty="0" smtClean="0"/>
              <a:t> </a:t>
            </a:r>
            <a:r>
              <a:rPr lang="ru-RU" b="1" dirty="0" smtClean="0"/>
              <a:t>у фразеологизмов экспрессивной окраски.</a:t>
            </a:r>
            <a:r>
              <a:rPr lang="ru-RU" dirty="0" smtClean="0"/>
              <a:t> Например: </a:t>
            </a:r>
            <a:r>
              <a:rPr lang="ru-RU" i="1" dirty="0" smtClean="0"/>
              <a:t>время от времени,  иметь в виду, руководящий состав, силовые структуры. </a:t>
            </a:r>
          </a:p>
          <a:p>
            <a:endParaRPr lang="ru-RU" dirty="0"/>
          </a:p>
        </p:txBody>
      </p:sp>
      <p:sp>
        <p:nvSpPr>
          <p:cNvPr id="7" name="Содержимое 5"/>
          <p:cNvSpPr txBox="1">
            <a:spLocks/>
          </p:cNvSpPr>
          <p:nvPr/>
        </p:nvSpPr>
        <p:spPr>
          <a:xfrm>
            <a:off x="5121275" y="404813"/>
            <a:ext cx="4022725" cy="467995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> 1. </a:t>
            </a:r>
            <a:r>
              <a:rPr lang="ru-RU" sz="4000" dirty="0" smtClean="0"/>
              <a:t>. Книжные стили, их характеристика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>
            <a:normAutofit fontScale="70000" lnSpcReduction="20000"/>
          </a:bodyPr>
          <a:lstStyle/>
          <a:p>
            <a:pPr algn="just" fontAlgn="base">
              <a:buNone/>
            </a:pPr>
            <a:r>
              <a:rPr lang="ru-RU" b="1" dirty="0" smtClean="0"/>
              <a:t>На словообразовательн</a:t>
            </a:r>
            <a:r>
              <a:rPr lang="ru-RU" b="1" dirty="0" smtClean="0"/>
              <a:t>ом </a:t>
            </a:r>
            <a:r>
              <a:rPr lang="ru-RU" b="1" dirty="0" smtClean="0"/>
              <a:t>уровне: </a:t>
            </a:r>
            <a:endParaRPr lang="ru-RU" b="1" dirty="0" smtClean="0"/>
          </a:p>
          <a:p>
            <a:pPr algn="just" fontAlgn="base"/>
            <a:r>
              <a:rPr lang="ru-RU" b="1" dirty="0" smtClean="0"/>
              <a:t>Использование слов с абстрактными суффиксами Например:</a:t>
            </a:r>
            <a:r>
              <a:rPr lang="ru-RU" dirty="0" smtClean="0"/>
              <a:t> </a:t>
            </a:r>
            <a:r>
              <a:rPr lang="ru-RU" i="1" dirty="0" smtClean="0"/>
              <a:t>сущность, корректура, восклицание, аргументация, газификация, толстовство, пушкиниана.  </a:t>
            </a:r>
          </a:p>
          <a:p>
            <a:pPr algn="just" fontAlgn="base"/>
            <a:r>
              <a:rPr lang="ru-RU" b="1" dirty="0" smtClean="0"/>
              <a:t>Использование иноязычных приставок Например: </a:t>
            </a:r>
            <a:r>
              <a:rPr lang="ru-RU" i="1" dirty="0" smtClean="0"/>
              <a:t>асимметричный, антихудожественный, интернациональный, ультрафиолетовый, экстраординарный,  возводить, ниспровергать. </a:t>
            </a:r>
          </a:p>
          <a:p>
            <a:pPr algn="just" fontAlgn="base"/>
            <a:r>
              <a:rPr lang="ru-RU" b="1" dirty="0" smtClean="0"/>
              <a:t>Использование сложных слов</a:t>
            </a:r>
            <a:r>
              <a:rPr lang="ru-RU" dirty="0" smtClean="0"/>
              <a:t> </a:t>
            </a:r>
            <a:r>
              <a:rPr lang="ru-RU" b="1" dirty="0" smtClean="0"/>
              <a:t>Например: </a:t>
            </a:r>
            <a:r>
              <a:rPr lang="ru-RU" i="1" dirty="0" smtClean="0"/>
              <a:t>языкознание, краеведение, водонапорный, восьмигранник, электронасос, морозоустойчивый, плодоносящий,  высокопродуктивный.</a:t>
            </a:r>
          </a:p>
          <a:p>
            <a:pPr algn="just" fontAlgn="base"/>
            <a:r>
              <a:rPr lang="ru-RU" dirty="0" smtClean="0"/>
              <a:t> </a:t>
            </a:r>
            <a:r>
              <a:rPr lang="ru-RU" b="1" dirty="0" smtClean="0"/>
              <a:t>употребление аббревиатур. Например:</a:t>
            </a:r>
            <a:r>
              <a:rPr lang="ru-RU" b="1" i="1" dirty="0" smtClean="0"/>
              <a:t> </a:t>
            </a:r>
            <a:r>
              <a:rPr lang="ru-RU" i="1" dirty="0" smtClean="0"/>
              <a:t>хозрасчет,  КГУ,  ОГА, МРЕО.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 Книжные стили, их характеристика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96752"/>
            <a:ext cx="7890080" cy="5661248"/>
          </a:xfrm>
        </p:spPr>
        <p:txBody>
          <a:bodyPr>
            <a:noAutofit/>
          </a:bodyPr>
          <a:lstStyle/>
          <a:p>
            <a:pPr algn="just" fontAlgn="base">
              <a:buNone/>
            </a:pPr>
            <a:r>
              <a:rPr lang="ru-RU" sz="1600" b="1" dirty="0" smtClean="0"/>
              <a:t>На морфологическом уровне:</a:t>
            </a:r>
          </a:p>
          <a:p>
            <a:pPr fontAlgn="base"/>
            <a:r>
              <a:rPr lang="ru-RU" sz="1600" dirty="0" smtClean="0"/>
              <a:t>доминирование имен существительных над глагольными формами;</a:t>
            </a:r>
          </a:p>
          <a:p>
            <a:pPr fontAlgn="base"/>
            <a:r>
              <a:rPr lang="ru-RU" sz="1600" dirty="0" smtClean="0"/>
              <a:t> употребление причастий и деепричастий;</a:t>
            </a:r>
          </a:p>
          <a:p>
            <a:pPr algn="just" fontAlgn="base"/>
            <a:r>
              <a:rPr lang="ru-RU" sz="1600" dirty="0" smtClean="0"/>
              <a:t> использование количественных и порядковых числительных при почти полном отсутствии собирательных; </a:t>
            </a:r>
          </a:p>
          <a:p>
            <a:pPr algn="just" fontAlgn="base"/>
            <a:r>
              <a:rPr lang="ru-RU" sz="1600" dirty="0" smtClean="0"/>
              <a:t>не использование личных местоимений 1,2 лица единственного числа </a:t>
            </a:r>
            <a:r>
              <a:rPr lang="ru-RU" sz="1600" i="1" dirty="0" smtClean="0"/>
              <a:t>(я, ты), </a:t>
            </a:r>
            <a:r>
              <a:rPr lang="ru-RU" sz="1600" dirty="0" smtClean="0"/>
              <a:t>их замена местоимениями 1,2 лица множественного числа  (</a:t>
            </a:r>
            <a:r>
              <a:rPr lang="ru-RU" sz="1600" i="1" dirty="0" smtClean="0"/>
              <a:t>мы, вы);</a:t>
            </a:r>
          </a:p>
          <a:p>
            <a:r>
              <a:rPr lang="ru-RU" sz="1600" dirty="0" smtClean="0"/>
              <a:t> отсутствие междометий, звукоподражательных слов, большинства частиц;</a:t>
            </a:r>
          </a:p>
          <a:p>
            <a:r>
              <a:rPr lang="ru-RU" sz="1600" dirty="0" smtClean="0"/>
              <a:t>не желательна замена числительных счетными существительными; Например:</a:t>
            </a:r>
            <a:r>
              <a:rPr lang="ru-RU" sz="1600" i="1" dirty="0" smtClean="0"/>
              <a:t> сто, а не сотня, двенадцать, а не дюжина, десять, а не десяток;</a:t>
            </a:r>
          </a:p>
          <a:p>
            <a:r>
              <a:rPr lang="ru-RU" sz="1600" dirty="0" smtClean="0"/>
              <a:t> не желательно употребление существительных женского рода со значением профессии </a:t>
            </a:r>
            <a:r>
              <a:rPr lang="ru-RU" sz="1600" b="1" dirty="0" smtClean="0"/>
              <a:t>Например: </a:t>
            </a:r>
            <a:r>
              <a:rPr lang="ru-RU" sz="1600" i="1" dirty="0" smtClean="0"/>
              <a:t>аптекарша, дворничиха, кондукторша; </a:t>
            </a:r>
          </a:p>
          <a:p>
            <a:r>
              <a:rPr lang="ru-RU" sz="1600" dirty="0" smtClean="0"/>
              <a:t>использование кратких прилагательных Например: </a:t>
            </a:r>
            <a:r>
              <a:rPr lang="ru-RU" sz="1600" i="1" dirty="0" smtClean="0"/>
              <a:t>высоки показатели, методы не новы;</a:t>
            </a:r>
          </a:p>
          <a:p>
            <a:r>
              <a:rPr lang="ru-RU" sz="1600" dirty="0" smtClean="0"/>
              <a:t>  использование аналитических форм степеней сравнения Например</a:t>
            </a:r>
            <a:r>
              <a:rPr lang="ru-RU" sz="1600" i="1" dirty="0" smtClean="0"/>
              <a:t>: более удачный вариант, менее оправданный способ, наиболее эффективный; </a:t>
            </a:r>
          </a:p>
          <a:p>
            <a:r>
              <a:rPr lang="ru-RU" sz="1600" dirty="0" smtClean="0"/>
              <a:t>употребление аналитической  формы сравнительной степени прилагательных в конструкциях с предлогом Например: </a:t>
            </a:r>
            <a:r>
              <a:rPr lang="ru-RU" sz="1600" i="1" dirty="0" smtClean="0"/>
              <a:t>в более трудных случаях, с менее удачным результатом, от более осведомленного лица.</a:t>
            </a:r>
            <a:endParaRPr lang="ru-RU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 Книжные стили, их характеристика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На синтаксическом уровне:</a:t>
            </a:r>
          </a:p>
          <a:p>
            <a:pPr algn="just"/>
            <a:r>
              <a:rPr lang="ru-RU" dirty="0" smtClean="0"/>
              <a:t>употребление предложений различных структур: двусоставных, односоставных, распространенных, нераспространенных, сложных;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отсутствие неполных предложений и незавершенных фраз в научном и  официально-деловом стилях; 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Использование причастных, деепричастных, адъективных и сравнительных оборотов;</a:t>
            </a:r>
          </a:p>
          <a:p>
            <a:pPr>
              <a:buNone/>
            </a:pPr>
            <a:endParaRPr lang="ru-RU" dirty="0" smtClean="0"/>
          </a:p>
          <a:p>
            <a:pPr algn="just"/>
            <a:r>
              <a:rPr lang="ru-RU" dirty="0" smtClean="0"/>
              <a:t>использование сложных синтаксических конструкций предложений со многими придаточными, с разными видами сочинительной и подчинительной связи в художественном, публицистическом стилях. </a:t>
            </a:r>
            <a:br>
              <a:rPr lang="ru-RU" dirty="0" smtClean="0"/>
            </a:b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2. Разговорный стиль, его противопоставленность книжным </a:t>
            </a:r>
            <a:r>
              <a:rPr lang="ru-RU" sz="3200" dirty="0" smtClean="0"/>
              <a:t>стилям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2. Разговорный стиль, его противопоставленность  книжным стилям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На фонетическом уровне:</a:t>
            </a:r>
          </a:p>
          <a:p>
            <a:r>
              <a:rPr lang="ru-RU" dirty="0" smtClean="0"/>
              <a:t>использование интонации, колебание тона, изменение темпа;</a:t>
            </a:r>
          </a:p>
          <a:p>
            <a:pPr algn="just"/>
            <a:r>
              <a:rPr lang="ru-RU" dirty="0" smtClean="0"/>
              <a:t>разговорный (неполный) стиль произношения;</a:t>
            </a:r>
          </a:p>
          <a:p>
            <a:pPr algn="just"/>
            <a:r>
              <a:rPr lang="ru-RU" dirty="0" smtClean="0"/>
              <a:t>редукция звуков (</a:t>
            </a:r>
            <a:r>
              <a:rPr lang="ru-RU" i="1" dirty="0" smtClean="0"/>
              <a:t>Марь </a:t>
            </a:r>
            <a:r>
              <a:rPr lang="ru-RU" i="1" dirty="0" err="1" smtClean="0"/>
              <a:t>Вановна</a:t>
            </a:r>
            <a:r>
              <a:rPr lang="ru-RU" i="1" dirty="0" smtClean="0"/>
              <a:t> </a:t>
            </a:r>
            <a:r>
              <a:rPr lang="ru-RU" dirty="0" smtClean="0"/>
              <a:t>(вместо Мария Ивановна), </a:t>
            </a:r>
            <a:r>
              <a:rPr lang="ru-RU" i="1" dirty="0" smtClean="0"/>
              <a:t>Сан </a:t>
            </a:r>
            <a:r>
              <a:rPr lang="ru-RU" i="1" dirty="0" err="1" smtClean="0"/>
              <a:t>Саныч</a:t>
            </a:r>
            <a:r>
              <a:rPr lang="ru-RU" i="1" dirty="0" smtClean="0"/>
              <a:t> </a:t>
            </a:r>
            <a:r>
              <a:rPr lang="ru-RU" dirty="0" smtClean="0"/>
              <a:t>(вместо Александр Александрович), </a:t>
            </a:r>
            <a:r>
              <a:rPr lang="ru-RU" i="1" dirty="0" err="1" smtClean="0"/>
              <a:t>здрасьте</a:t>
            </a:r>
            <a:r>
              <a:rPr lang="ru-RU" i="1" dirty="0" smtClean="0"/>
              <a:t> </a:t>
            </a:r>
            <a:r>
              <a:rPr lang="ru-RU" dirty="0" smtClean="0"/>
              <a:t>(вместо здравствуйте), </a:t>
            </a:r>
            <a:r>
              <a:rPr lang="ru-RU" i="1" dirty="0" err="1" smtClean="0"/>
              <a:t>тада</a:t>
            </a:r>
            <a:r>
              <a:rPr lang="ru-RU" i="1" dirty="0" smtClean="0"/>
              <a:t>, </a:t>
            </a:r>
            <a:r>
              <a:rPr lang="ru-RU" i="1" dirty="0" err="1" smtClean="0"/>
              <a:t>када</a:t>
            </a:r>
            <a:r>
              <a:rPr lang="ru-RU" i="1" dirty="0" smtClean="0"/>
              <a:t> </a:t>
            </a:r>
            <a:r>
              <a:rPr lang="ru-RU" dirty="0" smtClean="0"/>
              <a:t>(вместо тогда, когда) </a:t>
            </a:r>
            <a:r>
              <a:rPr lang="en-US" dirty="0" smtClean="0"/>
              <a:t>[</a:t>
            </a:r>
            <a:r>
              <a:rPr lang="ru-RU" dirty="0" smtClean="0"/>
              <a:t>особенно заметно в просторечии</a:t>
            </a:r>
            <a:r>
              <a:rPr lang="en-US" dirty="0" smtClean="0"/>
              <a:t>]</a:t>
            </a:r>
            <a:r>
              <a:rPr lang="ru-RU" dirty="0" smtClean="0"/>
              <a:t>.</a:t>
            </a:r>
          </a:p>
          <a:p>
            <a:pPr algn="just"/>
            <a:endParaRPr lang="ru-RU" dirty="0" smtClean="0">
              <a:solidFill>
                <a:srgbClr val="FF0000"/>
              </a:solidFill>
            </a:endParaRPr>
          </a:p>
          <a:p>
            <a:pPr algn="just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403</TotalTime>
  <Words>2310</Words>
  <Application>Microsoft Office PowerPoint</Application>
  <PresentationFormat>Экран (4:3)</PresentationFormat>
  <Paragraphs>208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Солнцестояние</vt:lpstr>
      <vt:lpstr>Функциональные стили современного русского литературного языка</vt:lpstr>
      <vt:lpstr>План </vt:lpstr>
      <vt:lpstr>1. 1. Книжные стили, их характеристика</vt:lpstr>
      <vt:lpstr> 1. Книжные стили, их характеристика </vt:lpstr>
      <vt:lpstr> 1. . Книжные стили, их характеристика</vt:lpstr>
      <vt:lpstr> Книжные стили, их характеристика</vt:lpstr>
      <vt:lpstr> Книжные стили, их характеристика</vt:lpstr>
      <vt:lpstr>2. Разговорный стиль, его противопоставленность книжным стилям</vt:lpstr>
      <vt:lpstr>2. Разговорный стиль, его противопоставленность  книжным стилям </vt:lpstr>
      <vt:lpstr>Разговорный стиль, его противопоставленность  книжным стилям</vt:lpstr>
      <vt:lpstr> Разговорный стиль, его противопоставленность  книжным стилям </vt:lpstr>
      <vt:lpstr>Разговорный стиль, его противопоставленность  книжным стилям</vt:lpstr>
      <vt:lpstr>Разговорный стиль, его противопоставленность  книжным стилям </vt:lpstr>
      <vt:lpstr>3. Общеупотребительные языковые средства как основа всех стилей современного русского литературного языка.</vt:lpstr>
      <vt:lpstr>3. Общеупотребительные языковые средства как основа всех стилей современного русского литературного языка</vt:lpstr>
      <vt:lpstr>Задания</vt:lpstr>
      <vt:lpstr>Презентация PowerPoint</vt:lpstr>
      <vt:lpstr>Рассмотрите, различаются ли слова в приводимых ниже синонимических рядах по связи с определенными стилями речи: какие из них можно оценить как общеупотребительные, как книжные, как разговорные? Сравните данную вами характеристику каждого слова с пометами, которыми сопровождается оно  в разных толковых словарях: а) четырехтомный «Толковый словарь русского языка» под ред. Д. Н. Ушакова б) «Словаре русского языка» С. И. Ожегова</vt:lpstr>
      <vt:lpstr>Прочитайте слова и определите их стилистическую принадлежность  </vt:lpstr>
      <vt:lpstr> Определите, какую окраску (нейтральную, книжную, разговорную, просторечную) имеют слова: </vt:lpstr>
      <vt:lpstr>Презентация PowerPoint</vt:lpstr>
      <vt:lpstr>Установите принадлежность слов, разнящихся в двух реакциях произведений А. П. Чехова, к общеупотребительному, разговорному и книжному пластам</vt:lpstr>
      <vt:lpstr>Установите принадлежность слов, разнящихся в двух реакциях произведений А. П. Чехова, к общеупотребительному, разговорному и книжному пластам</vt:lpstr>
      <vt:lpstr>Презентация PowerPoint</vt:lpstr>
      <vt:lpstr>Определите стилевую принадлежность выделенных слов к общеупотребительной, книжной, разговорной лексике</vt:lpstr>
      <vt:lpstr>Презентация PowerPoint</vt:lpstr>
      <vt:lpstr>Определите стилистическую окраску выделенных слов и фразеологизмов (за справками обращайтесь к толковым словарям)</vt:lpstr>
      <vt:lpstr>Спасибо за внимание!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1111</dc:creator>
  <cp:lastModifiedBy>Марийка</cp:lastModifiedBy>
  <cp:revision>46</cp:revision>
  <dcterms:created xsi:type="dcterms:W3CDTF">2016-04-06T04:50:44Z</dcterms:created>
  <dcterms:modified xsi:type="dcterms:W3CDTF">2016-05-31T19:09:17Z</dcterms:modified>
</cp:coreProperties>
</file>